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p:sldMasterIdLst>
    <p:sldMasterId id="2147483648" r:id="rId1"/>
  </p:sldMasterIdLst>
  <p:sldIdLst>
    <p:sldId id="256" r:id="rId2"/>
    <p:sldId id="257" r:id="rId3"/>
    <p:sldId id="259" r:id="rId4"/>
    <p:sldId id="261" r:id="rId5"/>
    <p:sldId id="262" r:id="rId6"/>
    <p:sldId id="263" r:id="rId7"/>
    <p:sldId id="264" r:id="rId8"/>
    <p:sldId id="265" r:id="rId9"/>
    <p:sldId id="266" r:id="rId10"/>
    <p:sldId id="268" r:id="rId11"/>
    <p:sldId id="270" r:id="rId12"/>
    <p:sldId id="272" r:id="rId13"/>
    <p:sldId id="273" r:id="rId14"/>
    <p:sldId id="274" r:id="rId15"/>
    <p:sldId id="275" r:id="rId16"/>
  </p:sldIdLst>
  <p:sldSz cx="12192000" cy="6858000"/>
  <p:notesSz cx="6858000" cy="9144000"/>
  <p:defaultText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87983" autoAdjust="0"/>
    <p:restoredTop sz="94660"/>
  </p:normalViewPr>
  <p:slideViewPr>
    <p:cSldViewPr snapToGrid="0">
      <p:cViewPr>
        <p:scale>
          <a:sx n="67" d="100"/>
          <a:sy n="67" d="100"/>
        </p:scale>
        <p:origin x="756" y="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שקופית כותרת">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43EF047F-92CA-4792-8EDE-6A4E63ED37AC}"/>
              </a:ext>
            </a:extLst>
          </p:cNvPr>
          <p:cNvSpPr>
            <a:spLocks noGrp="1"/>
          </p:cNvSpPr>
          <p:nvPr>
            <p:ph type="ctrTitle"/>
          </p:nvPr>
        </p:nvSpPr>
        <p:spPr>
          <a:xfrm>
            <a:off x="1524000" y="1122363"/>
            <a:ext cx="9144000" cy="2387600"/>
          </a:xfrm>
        </p:spPr>
        <p:txBody>
          <a:bodyPr anchor="b"/>
          <a:lstStyle>
            <a:lvl1pPr algn="ctr">
              <a:defRPr sz="6000"/>
            </a:lvl1pPr>
          </a:lstStyle>
          <a:p>
            <a:r>
              <a:rPr lang="he-IL"/>
              <a:t>לחץ כדי לערוך סגנון כותרת של תבנית בסיס</a:t>
            </a:r>
          </a:p>
        </p:txBody>
      </p:sp>
      <p:sp>
        <p:nvSpPr>
          <p:cNvPr id="3" name="כותרת משנה 2">
            <a:extLst>
              <a:ext uri="{FF2B5EF4-FFF2-40B4-BE49-F238E27FC236}">
                <a16:creationId xmlns:a16="http://schemas.microsoft.com/office/drawing/2014/main" id="{2E194F0E-91D3-48BB-A753-D730D995633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he-IL"/>
              <a:t>לחץ כדי לערוך סגנון כותרת משנה של תבנית בסיס</a:t>
            </a:r>
          </a:p>
        </p:txBody>
      </p:sp>
      <p:sp>
        <p:nvSpPr>
          <p:cNvPr id="4" name="מציין מיקום של תאריך 3">
            <a:extLst>
              <a:ext uri="{FF2B5EF4-FFF2-40B4-BE49-F238E27FC236}">
                <a16:creationId xmlns:a16="http://schemas.microsoft.com/office/drawing/2014/main" id="{0DD4AF10-43C5-4A4B-9317-D7E8FF67BADD}"/>
              </a:ext>
            </a:extLst>
          </p:cNvPr>
          <p:cNvSpPr>
            <a:spLocks noGrp="1"/>
          </p:cNvSpPr>
          <p:nvPr>
            <p:ph type="dt" sz="half" idx="10"/>
          </p:nvPr>
        </p:nvSpPr>
        <p:spPr/>
        <p:txBody>
          <a:bodyPr/>
          <a:lstStyle/>
          <a:p>
            <a:fld id="{5F73B6D9-15F0-4357-9C0B-B56F968D0AD9}" type="datetimeFigureOut">
              <a:rPr lang="he-IL" smtClean="0"/>
              <a:t>ט'/תמוז/תשפ"א</a:t>
            </a:fld>
            <a:endParaRPr lang="he-IL"/>
          </a:p>
        </p:txBody>
      </p:sp>
      <p:sp>
        <p:nvSpPr>
          <p:cNvPr id="5" name="מציין מיקום של כותרת תחתונה 4">
            <a:extLst>
              <a:ext uri="{FF2B5EF4-FFF2-40B4-BE49-F238E27FC236}">
                <a16:creationId xmlns:a16="http://schemas.microsoft.com/office/drawing/2014/main" id="{B92A562E-63B5-4127-97E3-09E30F4884E0}"/>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id="{DF9B72F5-0564-4C38-9585-C06D02FEF7D2}"/>
              </a:ext>
            </a:extLst>
          </p:cNvPr>
          <p:cNvSpPr>
            <a:spLocks noGrp="1"/>
          </p:cNvSpPr>
          <p:nvPr>
            <p:ph type="sldNum" sz="quarter" idx="12"/>
          </p:nvPr>
        </p:nvSpPr>
        <p:spPr/>
        <p:txBody>
          <a:bodyPr/>
          <a:lstStyle/>
          <a:p>
            <a:fld id="{4CD9CD94-6DB2-4733-ACDF-8136AA4FF4B7}" type="slidenum">
              <a:rPr lang="he-IL" smtClean="0"/>
              <a:t>‹#›</a:t>
            </a:fld>
            <a:endParaRPr lang="he-IL"/>
          </a:p>
        </p:txBody>
      </p:sp>
    </p:spTree>
    <p:extLst>
      <p:ext uri="{BB962C8B-B14F-4D97-AF65-F5344CB8AC3E}">
        <p14:creationId xmlns:p14="http://schemas.microsoft.com/office/powerpoint/2010/main" val="3246446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כותרת וטקסט אנכי">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946DB657-9BDA-4461-BE86-81D4F5122608}"/>
              </a:ext>
            </a:extLst>
          </p:cNvPr>
          <p:cNvSpPr>
            <a:spLocks noGrp="1"/>
          </p:cNvSpPr>
          <p:nvPr>
            <p:ph type="title"/>
          </p:nvPr>
        </p:nvSpPr>
        <p:spPr/>
        <p:txBody>
          <a:bodyPr/>
          <a:lstStyle/>
          <a:p>
            <a:r>
              <a:rPr lang="he-IL"/>
              <a:t>לחץ כדי לערוך סגנון כותרת של תבנית בסיס</a:t>
            </a:r>
          </a:p>
        </p:txBody>
      </p:sp>
      <p:sp>
        <p:nvSpPr>
          <p:cNvPr id="3" name="מציין מיקום של טקסט אנכי 2">
            <a:extLst>
              <a:ext uri="{FF2B5EF4-FFF2-40B4-BE49-F238E27FC236}">
                <a16:creationId xmlns:a16="http://schemas.microsoft.com/office/drawing/2014/main" id="{31FF777F-AB9D-431C-A18F-227427BDF013}"/>
              </a:ext>
            </a:extLst>
          </p:cNvPr>
          <p:cNvSpPr>
            <a:spLocks noGrp="1"/>
          </p:cNvSpPr>
          <p:nvPr>
            <p:ph type="body" orient="vert" idx="1"/>
          </p:nvPr>
        </p:nvSpPr>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a:extLst>
              <a:ext uri="{FF2B5EF4-FFF2-40B4-BE49-F238E27FC236}">
                <a16:creationId xmlns:a16="http://schemas.microsoft.com/office/drawing/2014/main" id="{6403F660-7637-4748-B92B-5F8DAB23ADEC}"/>
              </a:ext>
            </a:extLst>
          </p:cNvPr>
          <p:cNvSpPr>
            <a:spLocks noGrp="1"/>
          </p:cNvSpPr>
          <p:nvPr>
            <p:ph type="dt" sz="half" idx="10"/>
          </p:nvPr>
        </p:nvSpPr>
        <p:spPr/>
        <p:txBody>
          <a:bodyPr/>
          <a:lstStyle/>
          <a:p>
            <a:fld id="{5F73B6D9-15F0-4357-9C0B-B56F968D0AD9}" type="datetimeFigureOut">
              <a:rPr lang="he-IL" smtClean="0"/>
              <a:t>ט'/תמוז/תשפ"א</a:t>
            </a:fld>
            <a:endParaRPr lang="he-IL"/>
          </a:p>
        </p:txBody>
      </p:sp>
      <p:sp>
        <p:nvSpPr>
          <p:cNvPr id="5" name="מציין מיקום של כותרת תחתונה 4">
            <a:extLst>
              <a:ext uri="{FF2B5EF4-FFF2-40B4-BE49-F238E27FC236}">
                <a16:creationId xmlns:a16="http://schemas.microsoft.com/office/drawing/2014/main" id="{2F45E353-1FD7-4228-BA37-797F2769DF41}"/>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id="{A1E0D5DB-985B-4178-B82A-A9E58812C734}"/>
              </a:ext>
            </a:extLst>
          </p:cNvPr>
          <p:cNvSpPr>
            <a:spLocks noGrp="1"/>
          </p:cNvSpPr>
          <p:nvPr>
            <p:ph type="sldNum" sz="quarter" idx="12"/>
          </p:nvPr>
        </p:nvSpPr>
        <p:spPr/>
        <p:txBody>
          <a:bodyPr/>
          <a:lstStyle/>
          <a:p>
            <a:fld id="{4CD9CD94-6DB2-4733-ACDF-8136AA4FF4B7}" type="slidenum">
              <a:rPr lang="he-IL" smtClean="0"/>
              <a:t>‹#›</a:t>
            </a:fld>
            <a:endParaRPr lang="he-IL"/>
          </a:p>
        </p:txBody>
      </p:sp>
    </p:spTree>
    <p:extLst>
      <p:ext uri="{BB962C8B-B14F-4D97-AF65-F5344CB8AC3E}">
        <p14:creationId xmlns:p14="http://schemas.microsoft.com/office/powerpoint/2010/main" val="35891892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כותרת אנכית וטקסט">
    <p:spTree>
      <p:nvGrpSpPr>
        <p:cNvPr id="1" name=""/>
        <p:cNvGrpSpPr/>
        <p:nvPr/>
      </p:nvGrpSpPr>
      <p:grpSpPr>
        <a:xfrm>
          <a:off x="0" y="0"/>
          <a:ext cx="0" cy="0"/>
          <a:chOff x="0" y="0"/>
          <a:chExt cx="0" cy="0"/>
        </a:xfrm>
      </p:grpSpPr>
      <p:sp>
        <p:nvSpPr>
          <p:cNvPr id="2" name="כותרת אנכית 1">
            <a:extLst>
              <a:ext uri="{FF2B5EF4-FFF2-40B4-BE49-F238E27FC236}">
                <a16:creationId xmlns:a16="http://schemas.microsoft.com/office/drawing/2014/main" id="{51A583EE-6656-4A86-977E-4E651EF87FFC}"/>
              </a:ext>
            </a:extLst>
          </p:cNvPr>
          <p:cNvSpPr>
            <a:spLocks noGrp="1"/>
          </p:cNvSpPr>
          <p:nvPr>
            <p:ph type="title" orient="vert"/>
          </p:nvPr>
        </p:nvSpPr>
        <p:spPr>
          <a:xfrm>
            <a:off x="8724900" y="365125"/>
            <a:ext cx="2628900" cy="5811838"/>
          </a:xfrm>
        </p:spPr>
        <p:txBody>
          <a:bodyPr vert="eaVert"/>
          <a:lstStyle/>
          <a:p>
            <a:r>
              <a:rPr lang="he-IL"/>
              <a:t>לחץ כדי לערוך סגנון כותרת של תבנית בסיס</a:t>
            </a:r>
          </a:p>
        </p:txBody>
      </p:sp>
      <p:sp>
        <p:nvSpPr>
          <p:cNvPr id="3" name="מציין מיקום של טקסט אנכי 2">
            <a:extLst>
              <a:ext uri="{FF2B5EF4-FFF2-40B4-BE49-F238E27FC236}">
                <a16:creationId xmlns:a16="http://schemas.microsoft.com/office/drawing/2014/main" id="{D6E62C67-CA23-45B6-842B-BE79C9131A71}"/>
              </a:ext>
            </a:extLst>
          </p:cNvPr>
          <p:cNvSpPr>
            <a:spLocks noGrp="1"/>
          </p:cNvSpPr>
          <p:nvPr>
            <p:ph type="body" orient="vert" idx="1"/>
          </p:nvPr>
        </p:nvSpPr>
        <p:spPr>
          <a:xfrm>
            <a:off x="838200" y="365125"/>
            <a:ext cx="7734300" cy="5811838"/>
          </a:xfrm>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a:extLst>
              <a:ext uri="{FF2B5EF4-FFF2-40B4-BE49-F238E27FC236}">
                <a16:creationId xmlns:a16="http://schemas.microsoft.com/office/drawing/2014/main" id="{7E541B58-B47D-44E2-98FF-5B13F03FA935}"/>
              </a:ext>
            </a:extLst>
          </p:cNvPr>
          <p:cNvSpPr>
            <a:spLocks noGrp="1"/>
          </p:cNvSpPr>
          <p:nvPr>
            <p:ph type="dt" sz="half" idx="10"/>
          </p:nvPr>
        </p:nvSpPr>
        <p:spPr/>
        <p:txBody>
          <a:bodyPr/>
          <a:lstStyle/>
          <a:p>
            <a:fld id="{5F73B6D9-15F0-4357-9C0B-B56F968D0AD9}" type="datetimeFigureOut">
              <a:rPr lang="he-IL" smtClean="0"/>
              <a:t>ט'/תמוז/תשפ"א</a:t>
            </a:fld>
            <a:endParaRPr lang="he-IL"/>
          </a:p>
        </p:txBody>
      </p:sp>
      <p:sp>
        <p:nvSpPr>
          <p:cNvPr id="5" name="מציין מיקום של כותרת תחתונה 4">
            <a:extLst>
              <a:ext uri="{FF2B5EF4-FFF2-40B4-BE49-F238E27FC236}">
                <a16:creationId xmlns:a16="http://schemas.microsoft.com/office/drawing/2014/main" id="{CFF58A52-52F7-4780-AAE3-367561DC3B5C}"/>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id="{8EB279F8-1B5A-46F2-8CF9-8F3BAA2A1078}"/>
              </a:ext>
            </a:extLst>
          </p:cNvPr>
          <p:cNvSpPr>
            <a:spLocks noGrp="1"/>
          </p:cNvSpPr>
          <p:nvPr>
            <p:ph type="sldNum" sz="quarter" idx="12"/>
          </p:nvPr>
        </p:nvSpPr>
        <p:spPr/>
        <p:txBody>
          <a:bodyPr/>
          <a:lstStyle/>
          <a:p>
            <a:fld id="{4CD9CD94-6DB2-4733-ACDF-8136AA4FF4B7}" type="slidenum">
              <a:rPr lang="he-IL" smtClean="0"/>
              <a:t>‹#›</a:t>
            </a:fld>
            <a:endParaRPr lang="he-IL"/>
          </a:p>
        </p:txBody>
      </p:sp>
    </p:spTree>
    <p:extLst>
      <p:ext uri="{BB962C8B-B14F-4D97-AF65-F5344CB8AC3E}">
        <p14:creationId xmlns:p14="http://schemas.microsoft.com/office/powerpoint/2010/main" val="17056282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כותרת ותוכן">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9A480338-908B-46BC-B303-D871F0CEBCBA}"/>
              </a:ext>
            </a:extLst>
          </p:cNvPr>
          <p:cNvSpPr>
            <a:spLocks noGrp="1"/>
          </p:cNvSpPr>
          <p:nvPr>
            <p:ph type="title"/>
          </p:nvPr>
        </p:nvSpPr>
        <p:spPr/>
        <p:txBody>
          <a:bodyPr/>
          <a:lstStyle/>
          <a:p>
            <a:r>
              <a:rPr lang="he-IL"/>
              <a:t>לחץ כדי לערוך סגנון כותרת של תבנית בסיס</a:t>
            </a:r>
          </a:p>
        </p:txBody>
      </p:sp>
      <p:sp>
        <p:nvSpPr>
          <p:cNvPr id="3" name="מציין מיקום תוכן 2">
            <a:extLst>
              <a:ext uri="{FF2B5EF4-FFF2-40B4-BE49-F238E27FC236}">
                <a16:creationId xmlns:a16="http://schemas.microsoft.com/office/drawing/2014/main" id="{686A70C9-CA26-4F63-86E4-B66184B44917}"/>
              </a:ext>
            </a:extLst>
          </p:cNvPr>
          <p:cNvSpPr>
            <a:spLocks noGrp="1"/>
          </p:cNvSpPr>
          <p:nvPr>
            <p:ph idx="1"/>
          </p:nvPr>
        </p:nvSpPr>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a:extLst>
              <a:ext uri="{FF2B5EF4-FFF2-40B4-BE49-F238E27FC236}">
                <a16:creationId xmlns:a16="http://schemas.microsoft.com/office/drawing/2014/main" id="{FA9F9BBE-CCA5-42F0-BBE4-6ED47E642D8E}"/>
              </a:ext>
            </a:extLst>
          </p:cNvPr>
          <p:cNvSpPr>
            <a:spLocks noGrp="1"/>
          </p:cNvSpPr>
          <p:nvPr>
            <p:ph type="dt" sz="half" idx="10"/>
          </p:nvPr>
        </p:nvSpPr>
        <p:spPr/>
        <p:txBody>
          <a:bodyPr/>
          <a:lstStyle/>
          <a:p>
            <a:fld id="{5F73B6D9-15F0-4357-9C0B-B56F968D0AD9}" type="datetimeFigureOut">
              <a:rPr lang="he-IL" smtClean="0"/>
              <a:t>ט'/תמוז/תשפ"א</a:t>
            </a:fld>
            <a:endParaRPr lang="he-IL"/>
          </a:p>
        </p:txBody>
      </p:sp>
      <p:sp>
        <p:nvSpPr>
          <p:cNvPr id="5" name="מציין מיקום של כותרת תחתונה 4">
            <a:extLst>
              <a:ext uri="{FF2B5EF4-FFF2-40B4-BE49-F238E27FC236}">
                <a16:creationId xmlns:a16="http://schemas.microsoft.com/office/drawing/2014/main" id="{8EF548B7-A169-4592-AE8D-CB306D4F6D44}"/>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id="{341E5D75-BF2B-46AB-9AF4-B0ED6253AA0D}"/>
              </a:ext>
            </a:extLst>
          </p:cNvPr>
          <p:cNvSpPr>
            <a:spLocks noGrp="1"/>
          </p:cNvSpPr>
          <p:nvPr>
            <p:ph type="sldNum" sz="quarter" idx="12"/>
          </p:nvPr>
        </p:nvSpPr>
        <p:spPr/>
        <p:txBody>
          <a:bodyPr/>
          <a:lstStyle/>
          <a:p>
            <a:fld id="{4CD9CD94-6DB2-4733-ACDF-8136AA4FF4B7}" type="slidenum">
              <a:rPr lang="he-IL" smtClean="0"/>
              <a:t>‹#›</a:t>
            </a:fld>
            <a:endParaRPr lang="he-IL"/>
          </a:p>
        </p:txBody>
      </p:sp>
    </p:spTree>
    <p:extLst>
      <p:ext uri="{BB962C8B-B14F-4D97-AF65-F5344CB8AC3E}">
        <p14:creationId xmlns:p14="http://schemas.microsoft.com/office/powerpoint/2010/main" val="39814291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כותרת מקטע עליונה">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15807F35-D211-41F2-B5ED-009DE1492973}"/>
              </a:ext>
            </a:extLst>
          </p:cNvPr>
          <p:cNvSpPr>
            <a:spLocks noGrp="1"/>
          </p:cNvSpPr>
          <p:nvPr>
            <p:ph type="title"/>
          </p:nvPr>
        </p:nvSpPr>
        <p:spPr>
          <a:xfrm>
            <a:off x="831850" y="1709738"/>
            <a:ext cx="10515600" cy="2852737"/>
          </a:xfrm>
        </p:spPr>
        <p:txBody>
          <a:bodyPr anchor="b"/>
          <a:lstStyle>
            <a:lvl1pPr>
              <a:defRPr sz="6000"/>
            </a:lvl1pPr>
          </a:lstStyle>
          <a:p>
            <a:r>
              <a:rPr lang="he-IL"/>
              <a:t>לחץ כדי לערוך סגנון כותרת של תבנית בסיס</a:t>
            </a:r>
          </a:p>
        </p:txBody>
      </p:sp>
      <p:sp>
        <p:nvSpPr>
          <p:cNvPr id="3" name="מציין מיקום טקסט 2">
            <a:extLst>
              <a:ext uri="{FF2B5EF4-FFF2-40B4-BE49-F238E27FC236}">
                <a16:creationId xmlns:a16="http://schemas.microsoft.com/office/drawing/2014/main" id="{7E1F018F-A13A-4DE1-BC67-F0C2B416344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he-IL"/>
              <a:t>לחץ כדי לערוך סגנונות טקסט של תבנית בסיס</a:t>
            </a:r>
          </a:p>
        </p:txBody>
      </p:sp>
      <p:sp>
        <p:nvSpPr>
          <p:cNvPr id="4" name="מציין מיקום של תאריך 3">
            <a:extLst>
              <a:ext uri="{FF2B5EF4-FFF2-40B4-BE49-F238E27FC236}">
                <a16:creationId xmlns:a16="http://schemas.microsoft.com/office/drawing/2014/main" id="{AD53BB9F-949C-4519-8077-4E4D226FBFB5}"/>
              </a:ext>
            </a:extLst>
          </p:cNvPr>
          <p:cNvSpPr>
            <a:spLocks noGrp="1"/>
          </p:cNvSpPr>
          <p:nvPr>
            <p:ph type="dt" sz="half" idx="10"/>
          </p:nvPr>
        </p:nvSpPr>
        <p:spPr/>
        <p:txBody>
          <a:bodyPr/>
          <a:lstStyle/>
          <a:p>
            <a:fld id="{5F73B6D9-15F0-4357-9C0B-B56F968D0AD9}" type="datetimeFigureOut">
              <a:rPr lang="he-IL" smtClean="0"/>
              <a:t>ט'/תמוז/תשפ"א</a:t>
            </a:fld>
            <a:endParaRPr lang="he-IL"/>
          </a:p>
        </p:txBody>
      </p:sp>
      <p:sp>
        <p:nvSpPr>
          <p:cNvPr id="5" name="מציין מיקום של כותרת תחתונה 4">
            <a:extLst>
              <a:ext uri="{FF2B5EF4-FFF2-40B4-BE49-F238E27FC236}">
                <a16:creationId xmlns:a16="http://schemas.microsoft.com/office/drawing/2014/main" id="{6A44CCC9-CE0B-4093-825B-B38307946DB6}"/>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id="{3B51CA30-EC89-432A-A521-0531B5C6F450}"/>
              </a:ext>
            </a:extLst>
          </p:cNvPr>
          <p:cNvSpPr>
            <a:spLocks noGrp="1"/>
          </p:cNvSpPr>
          <p:nvPr>
            <p:ph type="sldNum" sz="quarter" idx="12"/>
          </p:nvPr>
        </p:nvSpPr>
        <p:spPr/>
        <p:txBody>
          <a:bodyPr/>
          <a:lstStyle/>
          <a:p>
            <a:fld id="{4CD9CD94-6DB2-4733-ACDF-8136AA4FF4B7}" type="slidenum">
              <a:rPr lang="he-IL" smtClean="0"/>
              <a:t>‹#›</a:t>
            </a:fld>
            <a:endParaRPr lang="he-IL"/>
          </a:p>
        </p:txBody>
      </p:sp>
    </p:spTree>
    <p:extLst>
      <p:ext uri="{BB962C8B-B14F-4D97-AF65-F5344CB8AC3E}">
        <p14:creationId xmlns:p14="http://schemas.microsoft.com/office/powerpoint/2010/main" val="20637937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שני תכנים">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AA1ACF11-DA2B-421E-B8B7-E3C04E0850FF}"/>
              </a:ext>
            </a:extLst>
          </p:cNvPr>
          <p:cNvSpPr>
            <a:spLocks noGrp="1"/>
          </p:cNvSpPr>
          <p:nvPr>
            <p:ph type="title"/>
          </p:nvPr>
        </p:nvSpPr>
        <p:spPr/>
        <p:txBody>
          <a:bodyPr/>
          <a:lstStyle/>
          <a:p>
            <a:r>
              <a:rPr lang="he-IL"/>
              <a:t>לחץ כדי לערוך סגנון כותרת של תבנית בסיס</a:t>
            </a:r>
          </a:p>
        </p:txBody>
      </p:sp>
      <p:sp>
        <p:nvSpPr>
          <p:cNvPr id="3" name="מציין מיקום תוכן 2">
            <a:extLst>
              <a:ext uri="{FF2B5EF4-FFF2-40B4-BE49-F238E27FC236}">
                <a16:creationId xmlns:a16="http://schemas.microsoft.com/office/drawing/2014/main" id="{B38D9EEB-4018-4C3A-8C40-0E6D7AACE399}"/>
              </a:ext>
            </a:extLst>
          </p:cNvPr>
          <p:cNvSpPr>
            <a:spLocks noGrp="1"/>
          </p:cNvSpPr>
          <p:nvPr>
            <p:ph sz="half" idx="1"/>
          </p:nvPr>
        </p:nvSpPr>
        <p:spPr>
          <a:xfrm>
            <a:off x="838200" y="1825625"/>
            <a:ext cx="5181600" cy="435133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תוכן 3">
            <a:extLst>
              <a:ext uri="{FF2B5EF4-FFF2-40B4-BE49-F238E27FC236}">
                <a16:creationId xmlns:a16="http://schemas.microsoft.com/office/drawing/2014/main" id="{E0202345-A5D5-4753-9468-38BEEFC173B2}"/>
              </a:ext>
            </a:extLst>
          </p:cNvPr>
          <p:cNvSpPr>
            <a:spLocks noGrp="1"/>
          </p:cNvSpPr>
          <p:nvPr>
            <p:ph sz="half" idx="2"/>
          </p:nvPr>
        </p:nvSpPr>
        <p:spPr>
          <a:xfrm>
            <a:off x="6172200" y="1825625"/>
            <a:ext cx="5181600" cy="435133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5" name="מציין מיקום של תאריך 4">
            <a:extLst>
              <a:ext uri="{FF2B5EF4-FFF2-40B4-BE49-F238E27FC236}">
                <a16:creationId xmlns:a16="http://schemas.microsoft.com/office/drawing/2014/main" id="{7D240BB1-9111-47BB-A794-40CFC24F69B1}"/>
              </a:ext>
            </a:extLst>
          </p:cNvPr>
          <p:cNvSpPr>
            <a:spLocks noGrp="1"/>
          </p:cNvSpPr>
          <p:nvPr>
            <p:ph type="dt" sz="half" idx="10"/>
          </p:nvPr>
        </p:nvSpPr>
        <p:spPr/>
        <p:txBody>
          <a:bodyPr/>
          <a:lstStyle/>
          <a:p>
            <a:fld id="{5F73B6D9-15F0-4357-9C0B-B56F968D0AD9}" type="datetimeFigureOut">
              <a:rPr lang="he-IL" smtClean="0"/>
              <a:t>ט'/תמוז/תשפ"א</a:t>
            </a:fld>
            <a:endParaRPr lang="he-IL"/>
          </a:p>
        </p:txBody>
      </p:sp>
      <p:sp>
        <p:nvSpPr>
          <p:cNvPr id="6" name="מציין מיקום של כותרת תחתונה 5">
            <a:extLst>
              <a:ext uri="{FF2B5EF4-FFF2-40B4-BE49-F238E27FC236}">
                <a16:creationId xmlns:a16="http://schemas.microsoft.com/office/drawing/2014/main" id="{28B1AE64-AFF5-4AFF-AB75-03ACB9F1DDE9}"/>
              </a:ext>
            </a:extLst>
          </p:cNvPr>
          <p:cNvSpPr>
            <a:spLocks noGrp="1"/>
          </p:cNvSpPr>
          <p:nvPr>
            <p:ph type="ftr" sz="quarter" idx="11"/>
          </p:nvPr>
        </p:nvSpPr>
        <p:spPr/>
        <p:txBody>
          <a:bodyPr/>
          <a:lstStyle/>
          <a:p>
            <a:endParaRPr lang="he-IL"/>
          </a:p>
        </p:txBody>
      </p:sp>
      <p:sp>
        <p:nvSpPr>
          <p:cNvPr id="7" name="מציין מיקום של מספר שקופית 6">
            <a:extLst>
              <a:ext uri="{FF2B5EF4-FFF2-40B4-BE49-F238E27FC236}">
                <a16:creationId xmlns:a16="http://schemas.microsoft.com/office/drawing/2014/main" id="{00576399-0677-4EA9-8453-CA3B15B02AA2}"/>
              </a:ext>
            </a:extLst>
          </p:cNvPr>
          <p:cNvSpPr>
            <a:spLocks noGrp="1"/>
          </p:cNvSpPr>
          <p:nvPr>
            <p:ph type="sldNum" sz="quarter" idx="12"/>
          </p:nvPr>
        </p:nvSpPr>
        <p:spPr/>
        <p:txBody>
          <a:bodyPr/>
          <a:lstStyle/>
          <a:p>
            <a:fld id="{4CD9CD94-6DB2-4733-ACDF-8136AA4FF4B7}" type="slidenum">
              <a:rPr lang="he-IL" smtClean="0"/>
              <a:t>‹#›</a:t>
            </a:fld>
            <a:endParaRPr lang="he-IL"/>
          </a:p>
        </p:txBody>
      </p:sp>
    </p:spTree>
    <p:extLst>
      <p:ext uri="{BB962C8B-B14F-4D97-AF65-F5344CB8AC3E}">
        <p14:creationId xmlns:p14="http://schemas.microsoft.com/office/powerpoint/2010/main" val="8902738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השוואה">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EF5E5400-9E91-4627-A3B7-C7439D3AA90D}"/>
              </a:ext>
            </a:extLst>
          </p:cNvPr>
          <p:cNvSpPr>
            <a:spLocks noGrp="1"/>
          </p:cNvSpPr>
          <p:nvPr>
            <p:ph type="title"/>
          </p:nvPr>
        </p:nvSpPr>
        <p:spPr>
          <a:xfrm>
            <a:off x="839788" y="365125"/>
            <a:ext cx="10515600" cy="1325563"/>
          </a:xfrm>
        </p:spPr>
        <p:txBody>
          <a:bodyPr/>
          <a:lstStyle/>
          <a:p>
            <a:r>
              <a:rPr lang="he-IL"/>
              <a:t>לחץ כדי לערוך סגנון כותרת של תבנית בסיס</a:t>
            </a:r>
          </a:p>
        </p:txBody>
      </p:sp>
      <p:sp>
        <p:nvSpPr>
          <p:cNvPr id="3" name="מציין מיקום טקסט 2">
            <a:extLst>
              <a:ext uri="{FF2B5EF4-FFF2-40B4-BE49-F238E27FC236}">
                <a16:creationId xmlns:a16="http://schemas.microsoft.com/office/drawing/2014/main" id="{D43814F2-06B8-47A0-BE17-2EEB0298525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4" name="מציין מיקום תוכן 3">
            <a:extLst>
              <a:ext uri="{FF2B5EF4-FFF2-40B4-BE49-F238E27FC236}">
                <a16:creationId xmlns:a16="http://schemas.microsoft.com/office/drawing/2014/main" id="{E8545FF5-D4ED-4168-9572-761C69508DF8}"/>
              </a:ext>
            </a:extLst>
          </p:cNvPr>
          <p:cNvSpPr>
            <a:spLocks noGrp="1"/>
          </p:cNvSpPr>
          <p:nvPr>
            <p:ph sz="half" idx="2"/>
          </p:nvPr>
        </p:nvSpPr>
        <p:spPr>
          <a:xfrm>
            <a:off x="839788" y="2505075"/>
            <a:ext cx="5157787" cy="368458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5" name="מציין מיקום טקסט 4">
            <a:extLst>
              <a:ext uri="{FF2B5EF4-FFF2-40B4-BE49-F238E27FC236}">
                <a16:creationId xmlns:a16="http://schemas.microsoft.com/office/drawing/2014/main" id="{ED507BE4-5C6B-4584-941F-DA4F920242B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6" name="מציין מיקום תוכן 5">
            <a:extLst>
              <a:ext uri="{FF2B5EF4-FFF2-40B4-BE49-F238E27FC236}">
                <a16:creationId xmlns:a16="http://schemas.microsoft.com/office/drawing/2014/main" id="{B347F84F-E7E9-46C2-AE57-C5F6CBDBF89B}"/>
              </a:ext>
            </a:extLst>
          </p:cNvPr>
          <p:cNvSpPr>
            <a:spLocks noGrp="1"/>
          </p:cNvSpPr>
          <p:nvPr>
            <p:ph sz="quarter" idx="4"/>
          </p:nvPr>
        </p:nvSpPr>
        <p:spPr>
          <a:xfrm>
            <a:off x="6172200" y="2505075"/>
            <a:ext cx="5183188" cy="368458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7" name="מציין מיקום של תאריך 6">
            <a:extLst>
              <a:ext uri="{FF2B5EF4-FFF2-40B4-BE49-F238E27FC236}">
                <a16:creationId xmlns:a16="http://schemas.microsoft.com/office/drawing/2014/main" id="{CF75B23D-66FF-4224-B8C6-891C54FF7327}"/>
              </a:ext>
            </a:extLst>
          </p:cNvPr>
          <p:cNvSpPr>
            <a:spLocks noGrp="1"/>
          </p:cNvSpPr>
          <p:nvPr>
            <p:ph type="dt" sz="half" idx="10"/>
          </p:nvPr>
        </p:nvSpPr>
        <p:spPr/>
        <p:txBody>
          <a:bodyPr/>
          <a:lstStyle/>
          <a:p>
            <a:fld id="{5F73B6D9-15F0-4357-9C0B-B56F968D0AD9}" type="datetimeFigureOut">
              <a:rPr lang="he-IL" smtClean="0"/>
              <a:t>ט'/תמוז/תשפ"א</a:t>
            </a:fld>
            <a:endParaRPr lang="he-IL"/>
          </a:p>
        </p:txBody>
      </p:sp>
      <p:sp>
        <p:nvSpPr>
          <p:cNvPr id="8" name="מציין מיקום של כותרת תחתונה 7">
            <a:extLst>
              <a:ext uri="{FF2B5EF4-FFF2-40B4-BE49-F238E27FC236}">
                <a16:creationId xmlns:a16="http://schemas.microsoft.com/office/drawing/2014/main" id="{DC50B083-D9E4-4BD5-AE41-F271327252D8}"/>
              </a:ext>
            </a:extLst>
          </p:cNvPr>
          <p:cNvSpPr>
            <a:spLocks noGrp="1"/>
          </p:cNvSpPr>
          <p:nvPr>
            <p:ph type="ftr" sz="quarter" idx="11"/>
          </p:nvPr>
        </p:nvSpPr>
        <p:spPr/>
        <p:txBody>
          <a:bodyPr/>
          <a:lstStyle/>
          <a:p>
            <a:endParaRPr lang="he-IL"/>
          </a:p>
        </p:txBody>
      </p:sp>
      <p:sp>
        <p:nvSpPr>
          <p:cNvPr id="9" name="מציין מיקום של מספר שקופית 8">
            <a:extLst>
              <a:ext uri="{FF2B5EF4-FFF2-40B4-BE49-F238E27FC236}">
                <a16:creationId xmlns:a16="http://schemas.microsoft.com/office/drawing/2014/main" id="{0070A755-90A3-44B8-B926-D672F2316EF8}"/>
              </a:ext>
            </a:extLst>
          </p:cNvPr>
          <p:cNvSpPr>
            <a:spLocks noGrp="1"/>
          </p:cNvSpPr>
          <p:nvPr>
            <p:ph type="sldNum" sz="quarter" idx="12"/>
          </p:nvPr>
        </p:nvSpPr>
        <p:spPr/>
        <p:txBody>
          <a:bodyPr/>
          <a:lstStyle/>
          <a:p>
            <a:fld id="{4CD9CD94-6DB2-4733-ACDF-8136AA4FF4B7}" type="slidenum">
              <a:rPr lang="he-IL" smtClean="0"/>
              <a:t>‹#›</a:t>
            </a:fld>
            <a:endParaRPr lang="he-IL"/>
          </a:p>
        </p:txBody>
      </p:sp>
    </p:spTree>
    <p:extLst>
      <p:ext uri="{BB962C8B-B14F-4D97-AF65-F5344CB8AC3E}">
        <p14:creationId xmlns:p14="http://schemas.microsoft.com/office/powerpoint/2010/main" val="31165246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כותרת בלבד">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CC531630-7E49-40C4-B465-CCBEFFF6D80D}"/>
              </a:ext>
            </a:extLst>
          </p:cNvPr>
          <p:cNvSpPr>
            <a:spLocks noGrp="1"/>
          </p:cNvSpPr>
          <p:nvPr>
            <p:ph type="title"/>
          </p:nvPr>
        </p:nvSpPr>
        <p:spPr/>
        <p:txBody>
          <a:bodyPr/>
          <a:lstStyle/>
          <a:p>
            <a:r>
              <a:rPr lang="he-IL"/>
              <a:t>לחץ כדי לערוך סגנון כותרת של תבנית בסיס</a:t>
            </a:r>
          </a:p>
        </p:txBody>
      </p:sp>
      <p:sp>
        <p:nvSpPr>
          <p:cNvPr id="3" name="מציין מיקום של תאריך 2">
            <a:extLst>
              <a:ext uri="{FF2B5EF4-FFF2-40B4-BE49-F238E27FC236}">
                <a16:creationId xmlns:a16="http://schemas.microsoft.com/office/drawing/2014/main" id="{E8246FE4-9C13-4682-AE3B-F4E46F487D17}"/>
              </a:ext>
            </a:extLst>
          </p:cNvPr>
          <p:cNvSpPr>
            <a:spLocks noGrp="1"/>
          </p:cNvSpPr>
          <p:nvPr>
            <p:ph type="dt" sz="half" idx="10"/>
          </p:nvPr>
        </p:nvSpPr>
        <p:spPr/>
        <p:txBody>
          <a:bodyPr/>
          <a:lstStyle/>
          <a:p>
            <a:fld id="{5F73B6D9-15F0-4357-9C0B-B56F968D0AD9}" type="datetimeFigureOut">
              <a:rPr lang="he-IL" smtClean="0"/>
              <a:t>ט'/תמוז/תשפ"א</a:t>
            </a:fld>
            <a:endParaRPr lang="he-IL"/>
          </a:p>
        </p:txBody>
      </p:sp>
      <p:sp>
        <p:nvSpPr>
          <p:cNvPr id="4" name="מציין מיקום של כותרת תחתונה 3">
            <a:extLst>
              <a:ext uri="{FF2B5EF4-FFF2-40B4-BE49-F238E27FC236}">
                <a16:creationId xmlns:a16="http://schemas.microsoft.com/office/drawing/2014/main" id="{B7557C44-4086-4AA2-B91E-D29B7DD79EAF}"/>
              </a:ext>
            </a:extLst>
          </p:cNvPr>
          <p:cNvSpPr>
            <a:spLocks noGrp="1"/>
          </p:cNvSpPr>
          <p:nvPr>
            <p:ph type="ftr" sz="quarter" idx="11"/>
          </p:nvPr>
        </p:nvSpPr>
        <p:spPr/>
        <p:txBody>
          <a:bodyPr/>
          <a:lstStyle/>
          <a:p>
            <a:endParaRPr lang="he-IL"/>
          </a:p>
        </p:txBody>
      </p:sp>
      <p:sp>
        <p:nvSpPr>
          <p:cNvPr id="5" name="מציין מיקום של מספר שקופית 4">
            <a:extLst>
              <a:ext uri="{FF2B5EF4-FFF2-40B4-BE49-F238E27FC236}">
                <a16:creationId xmlns:a16="http://schemas.microsoft.com/office/drawing/2014/main" id="{2A80FC2B-E64D-45D1-85FA-1698948E35ED}"/>
              </a:ext>
            </a:extLst>
          </p:cNvPr>
          <p:cNvSpPr>
            <a:spLocks noGrp="1"/>
          </p:cNvSpPr>
          <p:nvPr>
            <p:ph type="sldNum" sz="quarter" idx="12"/>
          </p:nvPr>
        </p:nvSpPr>
        <p:spPr/>
        <p:txBody>
          <a:bodyPr/>
          <a:lstStyle/>
          <a:p>
            <a:fld id="{4CD9CD94-6DB2-4733-ACDF-8136AA4FF4B7}" type="slidenum">
              <a:rPr lang="he-IL" smtClean="0"/>
              <a:t>‹#›</a:t>
            </a:fld>
            <a:endParaRPr lang="he-IL"/>
          </a:p>
        </p:txBody>
      </p:sp>
    </p:spTree>
    <p:extLst>
      <p:ext uri="{BB962C8B-B14F-4D97-AF65-F5344CB8AC3E}">
        <p14:creationId xmlns:p14="http://schemas.microsoft.com/office/powerpoint/2010/main" val="30356903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ריק">
    <p:spTree>
      <p:nvGrpSpPr>
        <p:cNvPr id="1" name=""/>
        <p:cNvGrpSpPr/>
        <p:nvPr/>
      </p:nvGrpSpPr>
      <p:grpSpPr>
        <a:xfrm>
          <a:off x="0" y="0"/>
          <a:ext cx="0" cy="0"/>
          <a:chOff x="0" y="0"/>
          <a:chExt cx="0" cy="0"/>
        </a:xfrm>
      </p:grpSpPr>
      <p:sp>
        <p:nvSpPr>
          <p:cNvPr id="2" name="מציין מיקום של תאריך 1">
            <a:extLst>
              <a:ext uri="{FF2B5EF4-FFF2-40B4-BE49-F238E27FC236}">
                <a16:creationId xmlns:a16="http://schemas.microsoft.com/office/drawing/2014/main" id="{62FF0575-FFC6-42F6-AD4D-6CEB383E84FC}"/>
              </a:ext>
            </a:extLst>
          </p:cNvPr>
          <p:cNvSpPr>
            <a:spLocks noGrp="1"/>
          </p:cNvSpPr>
          <p:nvPr>
            <p:ph type="dt" sz="half" idx="10"/>
          </p:nvPr>
        </p:nvSpPr>
        <p:spPr/>
        <p:txBody>
          <a:bodyPr/>
          <a:lstStyle/>
          <a:p>
            <a:fld id="{5F73B6D9-15F0-4357-9C0B-B56F968D0AD9}" type="datetimeFigureOut">
              <a:rPr lang="he-IL" smtClean="0"/>
              <a:t>ט'/תמוז/תשפ"א</a:t>
            </a:fld>
            <a:endParaRPr lang="he-IL"/>
          </a:p>
        </p:txBody>
      </p:sp>
      <p:sp>
        <p:nvSpPr>
          <p:cNvPr id="3" name="מציין מיקום של כותרת תחתונה 2">
            <a:extLst>
              <a:ext uri="{FF2B5EF4-FFF2-40B4-BE49-F238E27FC236}">
                <a16:creationId xmlns:a16="http://schemas.microsoft.com/office/drawing/2014/main" id="{4135F3D3-7FFD-4D33-91AB-EB76E397F492}"/>
              </a:ext>
            </a:extLst>
          </p:cNvPr>
          <p:cNvSpPr>
            <a:spLocks noGrp="1"/>
          </p:cNvSpPr>
          <p:nvPr>
            <p:ph type="ftr" sz="quarter" idx="11"/>
          </p:nvPr>
        </p:nvSpPr>
        <p:spPr/>
        <p:txBody>
          <a:bodyPr/>
          <a:lstStyle/>
          <a:p>
            <a:endParaRPr lang="he-IL"/>
          </a:p>
        </p:txBody>
      </p:sp>
      <p:sp>
        <p:nvSpPr>
          <p:cNvPr id="4" name="מציין מיקום של מספר שקופית 3">
            <a:extLst>
              <a:ext uri="{FF2B5EF4-FFF2-40B4-BE49-F238E27FC236}">
                <a16:creationId xmlns:a16="http://schemas.microsoft.com/office/drawing/2014/main" id="{79137E14-7C37-43A0-90E9-0D50D32A0DDA}"/>
              </a:ext>
            </a:extLst>
          </p:cNvPr>
          <p:cNvSpPr>
            <a:spLocks noGrp="1"/>
          </p:cNvSpPr>
          <p:nvPr>
            <p:ph type="sldNum" sz="quarter" idx="12"/>
          </p:nvPr>
        </p:nvSpPr>
        <p:spPr/>
        <p:txBody>
          <a:bodyPr/>
          <a:lstStyle/>
          <a:p>
            <a:fld id="{4CD9CD94-6DB2-4733-ACDF-8136AA4FF4B7}" type="slidenum">
              <a:rPr lang="he-IL" smtClean="0"/>
              <a:t>‹#›</a:t>
            </a:fld>
            <a:endParaRPr lang="he-IL"/>
          </a:p>
        </p:txBody>
      </p:sp>
    </p:spTree>
    <p:extLst>
      <p:ext uri="{BB962C8B-B14F-4D97-AF65-F5344CB8AC3E}">
        <p14:creationId xmlns:p14="http://schemas.microsoft.com/office/powerpoint/2010/main" val="27717116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תוכן עם כיתוב">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A65CFCA4-4E29-4720-AA93-16B46BE85C41}"/>
              </a:ext>
            </a:extLst>
          </p:cNvPr>
          <p:cNvSpPr>
            <a:spLocks noGrp="1"/>
          </p:cNvSpPr>
          <p:nvPr>
            <p:ph type="title"/>
          </p:nvPr>
        </p:nvSpPr>
        <p:spPr>
          <a:xfrm>
            <a:off x="839788" y="457200"/>
            <a:ext cx="3932237" cy="1600200"/>
          </a:xfrm>
        </p:spPr>
        <p:txBody>
          <a:bodyPr anchor="b"/>
          <a:lstStyle>
            <a:lvl1pPr>
              <a:defRPr sz="3200"/>
            </a:lvl1pPr>
          </a:lstStyle>
          <a:p>
            <a:r>
              <a:rPr lang="he-IL"/>
              <a:t>לחץ כדי לערוך סגנון כותרת של תבנית בסיס</a:t>
            </a:r>
          </a:p>
        </p:txBody>
      </p:sp>
      <p:sp>
        <p:nvSpPr>
          <p:cNvPr id="3" name="מציין מיקום תוכן 2">
            <a:extLst>
              <a:ext uri="{FF2B5EF4-FFF2-40B4-BE49-F238E27FC236}">
                <a16:creationId xmlns:a16="http://schemas.microsoft.com/office/drawing/2014/main" id="{0938A119-F665-439A-A024-1D4B8F6242D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טקסט 3">
            <a:extLst>
              <a:ext uri="{FF2B5EF4-FFF2-40B4-BE49-F238E27FC236}">
                <a16:creationId xmlns:a16="http://schemas.microsoft.com/office/drawing/2014/main" id="{806FB1DD-0D52-41D2-BB6A-55A24BC27CA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מציין מיקום של תאריך 4">
            <a:extLst>
              <a:ext uri="{FF2B5EF4-FFF2-40B4-BE49-F238E27FC236}">
                <a16:creationId xmlns:a16="http://schemas.microsoft.com/office/drawing/2014/main" id="{66AD8C4A-130A-43D7-A3DB-9C253D521C35}"/>
              </a:ext>
            </a:extLst>
          </p:cNvPr>
          <p:cNvSpPr>
            <a:spLocks noGrp="1"/>
          </p:cNvSpPr>
          <p:nvPr>
            <p:ph type="dt" sz="half" idx="10"/>
          </p:nvPr>
        </p:nvSpPr>
        <p:spPr/>
        <p:txBody>
          <a:bodyPr/>
          <a:lstStyle/>
          <a:p>
            <a:fld id="{5F73B6D9-15F0-4357-9C0B-B56F968D0AD9}" type="datetimeFigureOut">
              <a:rPr lang="he-IL" smtClean="0"/>
              <a:t>ט'/תמוז/תשפ"א</a:t>
            </a:fld>
            <a:endParaRPr lang="he-IL"/>
          </a:p>
        </p:txBody>
      </p:sp>
      <p:sp>
        <p:nvSpPr>
          <p:cNvPr id="6" name="מציין מיקום של כותרת תחתונה 5">
            <a:extLst>
              <a:ext uri="{FF2B5EF4-FFF2-40B4-BE49-F238E27FC236}">
                <a16:creationId xmlns:a16="http://schemas.microsoft.com/office/drawing/2014/main" id="{67B05A37-9445-4909-9F30-F4E7CD6F1DB5}"/>
              </a:ext>
            </a:extLst>
          </p:cNvPr>
          <p:cNvSpPr>
            <a:spLocks noGrp="1"/>
          </p:cNvSpPr>
          <p:nvPr>
            <p:ph type="ftr" sz="quarter" idx="11"/>
          </p:nvPr>
        </p:nvSpPr>
        <p:spPr/>
        <p:txBody>
          <a:bodyPr/>
          <a:lstStyle/>
          <a:p>
            <a:endParaRPr lang="he-IL"/>
          </a:p>
        </p:txBody>
      </p:sp>
      <p:sp>
        <p:nvSpPr>
          <p:cNvPr id="7" name="מציין מיקום של מספר שקופית 6">
            <a:extLst>
              <a:ext uri="{FF2B5EF4-FFF2-40B4-BE49-F238E27FC236}">
                <a16:creationId xmlns:a16="http://schemas.microsoft.com/office/drawing/2014/main" id="{DD5B6B91-2E87-41D1-86E6-688EE62C6859}"/>
              </a:ext>
            </a:extLst>
          </p:cNvPr>
          <p:cNvSpPr>
            <a:spLocks noGrp="1"/>
          </p:cNvSpPr>
          <p:nvPr>
            <p:ph type="sldNum" sz="quarter" idx="12"/>
          </p:nvPr>
        </p:nvSpPr>
        <p:spPr/>
        <p:txBody>
          <a:bodyPr/>
          <a:lstStyle/>
          <a:p>
            <a:fld id="{4CD9CD94-6DB2-4733-ACDF-8136AA4FF4B7}" type="slidenum">
              <a:rPr lang="he-IL" smtClean="0"/>
              <a:t>‹#›</a:t>
            </a:fld>
            <a:endParaRPr lang="he-IL"/>
          </a:p>
        </p:txBody>
      </p:sp>
    </p:spTree>
    <p:extLst>
      <p:ext uri="{BB962C8B-B14F-4D97-AF65-F5344CB8AC3E}">
        <p14:creationId xmlns:p14="http://schemas.microsoft.com/office/powerpoint/2010/main" val="31336761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תמונה עם כיתוב">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E48AEBC3-5A2B-42C5-AEF5-9233F47C3A88}"/>
              </a:ext>
            </a:extLst>
          </p:cNvPr>
          <p:cNvSpPr>
            <a:spLocks noGrp="1"/>
          </p:cNvSpPr>
          <p:nvPr>
            <p:ph type="title"/>
          </p:nvPr>
        </p:nvSpPr>
        <p:spPr>
          <a:xfrm>
            <a:off x="839788" y="457200"/>
            <a:ext cx="3932237" cy="1600200"/>
          </a:xfrm>
        </p:spPr>
        <p:txBody>
          <a:bodyPr anchor="b"/>
          <a:lstStyle>
            <a:lvl1pPr>
              <a:defRPr sz="3200"/>
            </a:lvl1pPr>
          </a:lstStyle>
          <a:p>
            <a:r>
              <a:rPr lang="he-IL"/>
              <a:t>לחץ כדי לערוך סגנון כותרת של תבנית בסיס</a:t>
            </a:r>
          </a:p>
        </p:txBody>
      </p:sp>
      <p:sp>
        <p:nvSpPr>
          <p:cNvPr id="3" name="מציין מיקום של תמונה 2">
            <a:extLst>
              <a:ext uri="{FF2B5EF4-FFF2-40B4-BE49-F238E27FC236}">
                <a16:creationId xmlns:a16="http://schemas.microsoft.com/office/drawing/2014/main" id="{BB1A636F-260B-4F9A-B7C7-B10AB75A92C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he-IL"/>
          </a:p>
        </p:txBody>
      </p:sp>
      <p:sp>
        <p:nvSpPr>
          <p:cNvPr id="4" name="מציין מיקום טקסט 3">
            <a:extLst>
              <a:ext uri="{FF2B5EF4-FFF2-40B4-BE49-F238E27FC236}">
                <a16:creationId xmlns:a16="http://schemas.microsoft.com/office/drawing/2014/main" id="{4B14459D-3A71-4CA5-A7DD-3EF1DA2042E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מציין מיקום של תאריך 4">
            <a:extLst>
              <a:ext uri="{FF2B5EF4-FFF2-40B4-BE49-F238E27FC236}">
                <a16:creationId xmlns:a16="http://schemas.microsoft.com/office/drawing/2014/main" id="{9E3D536F-B444-45C4-97BA-1198EADD159F}"/>
              </a:ext>
            </a:extLst>
          </p:cNvPr>
          <p:cNvSpPr>
            <a:spLocks noGrp="1"/>
          </p:cNvSpPr>
          <p:nvPr>
            <p:ph type="dt" sz="half" idx="10"/>
          </p:nvPr>
        </p:nvSpPr>
        <p:spPr/>
        <p:txBody>
          <a:bodyPr/>
          <a:lstStyle/>
          <a:p>
            <a:fld id="{5F73B6D9-15F0-4357-9C0B-B56F968D0AD9}" type="datetimeFigureOut">
              <a:rPr lang="he-IL" smtClean="0"/>
              <a:t>ט'/תמוז/תשפ"א</a:t>
            </a:fld>
            <a:endParaRPr lang="he-IL"/>
          </a:p>
        </p:txBody>
      </p:sp>
      <p:sp>
        <p:nvSpPr>
          <p:cNvPr id="6" name="מציין מיקום של כותרת תחתונה 5">
            <a:extLst>
              <a:ext uri="{FF2B5EF4-FFF2-40B4-BE49-F238E27FC236}">
                <a16:creationId xmlns:a16="http://schemas.microsoft.com/office/drawing/2014/main" id="{CBEC5924-6CC0-4469-9B65-325081A92E1E}"/>
              </a:ext>
            </a:extLst>
          </p:cNvPr>
          <p:cNvSpPr>
            <a:spLocks noGrp="1"/>
          </p:cNvSpPr>
          <p:nvPr>
            <p:ph type="ftr" sz="quarter" idx="11"/>
          </p:nvPr>
        </p:nvSpPr>
        <p:spPr/>
        <p:txBody>
          <a:bodyPr/>
          <a:lstStyle/>
          <a:p>
            <a:endParaRPr lang="he-IL"/>
          </a:p>
        </p:txBody>
      </p:sp>
      <p:sp>
        <p:nvSpPr>
          <p:cNvPr id="7" name="מציין מיקום של מספר שקופית 6">
            <a:extLst>
              <a:ext uri="{FF2B5EF4-FFF2-40B4-BE49-F238E27FC236}">
                <a16:creationId xmlns:a16="http://schemas.microsoft.com/office/drawing/2014/main" id="{2771D6A7-DB13-419E-B47F-91AD0B1EB2F5}"/>
              </a:ext>
            </a:extLst>
          </p:cNvPr>
          <p:cNvSpPr>
            <a:spLocks noGrp="1"/>
          </p:cNvSpPr>
          <p:nvPr>
            <p:ph type="sldNum" sz="quarter" idx="12"/>
          </p:nvPr>
        </p:nvSpPr>
        <p:spPr/>
        <p:txBody>
          <a:bodyPr/>
          <a:lstStyle/>
          <a:p>
            <a:fld id="{4CD9CD94-6DB2-4733-ACDF-8136AA4FF4B7}" type="slidenum">
              <a:rPr lang="he-IL" smtClean="0"/>
              <a:t>‹#›</a:t>
            </a:fld>
            <a:endParaRPr lang="he-IL"/>
          </a:p>
        </p:txBody>
      </p:sp>
    </p:spTree>
    <p:extLst>
      <p:ext uri="{BB962C8B-B14F-4D97-AF65-F5344CB8AC3E}">
        <p14:creationId xmlns:p14="http://schemas.microsoft.com/office/powerpoint/2010/main" val="6314984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1">
            <a:extLst>
              <a:ext uri="{FF2B5EF4-FFF2-40B4-BE49-F238E27FC236}">
                <a16:creationId xmlns:a16="http://schemas.microsoft.com/office/drawing/2014/main" id="{A445A782-7D18-4340-A516-2408585401C2}"/>
              </a:ext>
            </a:extLst>
          </p:cNvPr>
          <p:cNvSpPr>
            <a:spLocks noGrp="1"/>
          </p:cNvSpPr>
          <p:nvPr>
            <p:ph type="title"/>
          </p:nvPr>
        </p:nvSpPr>
        <p:spPr>
          <a:xfrm>
            <a:off x="838200" y="365125"/>
            <a:ext cx="10515600" cy="1325563"/>
          </a:xfrm>
          <a:prstGeom prst="rect">
            <a:avLst/>
          </a:prstGeom>
        </p:spPr>
        <p:txBody>
          <a:bodyPr vert="horz" lIns="91440" tIns="45720" rIns="91440" bIns="45720" rtlCol="1" anchor="ctr">
            <a:normAutofit/>
          </a:bodyPr>
          <a:lstStyle/>
          <a:p>
            <a:r>
              <a:rPr lang="he-IL"/>
              <a:t>לחץ כדי לערוך סגנון כותרת של תבנית בסיס</a:t>
            </a:r>
          </a:p>
        </p:txBody>
      </p:sp>
      <p:sp>
        <p:nvSpPr>
          <p:cNvPr id="3" name="מציין מיקום טקסט 2">
            <a:extLst>
              <a:ext uri="{FF2B5EF4-FFF2-40B4-BE49-F238E27FC236}">
                <a16:creationId xmlns:a16="http://schemas.microsoft.com/office/drawing/2014/main" id="{5184CE0E-674D-4F66-AD37-402CEF4C6087}"/>
              </a:ext>
            </a:extLst>
          </p:cNvPr>
          <p:cNvSpPr>
            <a:spLocks noGrp="1"/>
          </p:cNvSpPr>
          <p:nvPr>
            <p:ph type="body" idx="1"/>
          </p:nvPr>
        </p:nvSpPr>
        <p:spPr>
          <a:xfrm>
            <a:off x="838200" y="1825625"/>
            <a:ext cx="10515600" cy="4351338"/>
          </a:xfrm>
          <a:prstGeom prst="rect">
            <a:avLst/>
          </a:prstGeom>
        </p:spPr>
        <p:txBody>
          <a:bodyPr vert="horz" lIns="91440" tIns="45720" rIns="91440" bIns="45720" rtlCol="1">
            <a:normAutofit/>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a:extLst>
              <a:ext uri="{FF2B5EF4-FFF2-40B4-BE49-F238E27FC236}">
                <a16:creationId xmlns:a16="http://schemas.microsoft.com/office/drawing/2014/main" id="{F3551881-44FF-4274-AA78-7866667F8CAD}"/>
              </a:ext>
            </a:extLst>
          </p:cNvPr>
          <p:cNvSpPr>
            <a:spLocks noGrp="1"/>
          </p:cNvSpPr>
          <p:nvPr>
            <p:ph type="dt" sz="half" idx="2"/>
          </p:nvPr>
        </p:nvSpPr>
        <p:spPr>
          <a:xfrm>
            <a:off x="8610600" y="6356350"/>
            <a:ext cx="2743200" cy="365125"/>
          </a:xfrm>
          <a:prstGeom prst="rect">
            <a:avLst/>
          </a:prstGeom>
        </p:spPr>
        <p:txBody>
          <a:bodyPr vert="horz" lIns="91440" tIns="45720" rIns="91440" bIns="45720" rtlCol="1" anchor="ctr"/>
          <a:lstStyle>
            <a:lvl1pPr algn="r">
              <a:defRPr sz="1200">
                <a:solidFill>
                  <a:schemeClr val="tx1">
                    <a:tint val="75000"/>
                  </a:schemeClr>
                </a:solidFill>
              </a:defRPr>
            </a:lvl1pPr>
          </a:lstStyle>
          <a:p>
            <a:fld id="{5F73B6D9-15F0-4357-9C0B-B56F968D0AD9}" type="datetimeFigureOut">
              <a:rPr lang="he-IL" smtClean="0"/>
              <a:t>ט'/תמוז/תשפ"א</a:t>
            </a:fld>
            <a:endParaRPr lang="he-IL"/>
          </a:p>
        </p:txBody>
      </p:sp>
      <p:sp>
        <p:nvSpPr>
          <p:cNvPr id="5" name="מציין מיקום של כותרת תחתונה 4">
            <a:extLst>
              <a:ext uri="{FF2B5EF4-FFF2-40B4-BE49-F238E27FC236}">
                <a16:creationId xmlns:a16="http://schemas.microsoft.com/office/drawing/2014/main" id="{4E44D63C-6FDB-4530-96DB-4F11660FB64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1" anchor="ctr"/>
          <a:lstStyle>
            <a:lvl1pPr algn="ctr">
              <a:defRPr sz="1200">
                <a:solidFill>
                  <a:schemeClr val="tx1">
                    <a:tint val="75000"/>
                  </a:schemeClr>
                </a:solidFill>
              </a:defRPr>
            </a:lvl1pPr>
          </a:lstStyle>
          <a:p>
            <a:endParaRPr lang="he-IL"/>
          </a:p>
        </p:txBody>
      </p:sp>
      <p:sp>
        <p:nvSpPr>
          <p:cNvPr id="6" name="מציין מיקום של מספר שקופית 5">
            <a:extLst>
              <a:ext uri="{FF2B5EF4-FFF2-40B4-BE49-F238E27FC236}">
                <a16:creationId xmlns:a16="http://schemas.microsoft.com/office/drawing/2014/main" id="{9A7699E1-46C0-404B-929B-A78CBE86C8BD}"/>
              </a:ext>
            </a:extLst>
          </p:cNvPr>
          <p:cNvSpPr>
            <a:spLocks noGrp="1"/>
          </p:cNvSpPr>
          <p:nvPr>
            <p:ph type="sldNum" sz="quarter" idx="4"/>
          </p:nvPr>
        </p:nvSpPr>
        <p:spPr>
          <a:xfrm>
            <a:off x="838200" y="6356350"/>
            <a:ext cx="2743200" cy="365125"/>
          </a:xfrm>
          <a:prstGeom prst="rect">
            <a:avLst/>
          </a:prstGeom>
        </p:spPr>
        <p:txBody>
          <a:bodyPr vert="horz" lIns="91440" tIns="45720" rIns="91440" bIns="45720" rtlCol="1" anchor="ctr"/>
          <a:lstStyle>
            <a:lvl1pPr algn="l">
              <a:defRPr sz="1200">
                <a:solidFill>
                  <a:schemeClr val="tx1">
                    <a:tint val="75000"/>
                  </a:schemeClr>
                </a:solidFill>
              </a:defRPr>
            </a:lvl1pPr>
          </a:lstStyle>
          <a:p>
            <a:fld id="{4CD9CD94-6DB2-4733-ACDF-8136AA4FF4B7}" type="slidenum">
              <a:rPr lang="he-IL" smtClean="0"/>
              <a:t>‹#›</a:t>
            </a:fld>
            <a:endParaRPr lang="he-IL"/>
          </a:p>
        </p:txBody>
      </p:sp>
    </p:spTree>
    <p:extLst>
      <p:ext uri="{BB962C8B-B14F-4D97-AF65-F5344CB8AC3E}">
        <p14:creationId xmlns:p14="http://schemas.microsoft.com/office/powerpoint/2010/main" val="114277054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r" defTabSz="914400" rtl="1"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gif"/></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2" name="Rectangle 191">
            <a:extLst>
              <a:ext uri="{FF2B5EF4-FFF2-40B4-BE49-F238E27FC236}">
                <a16:creationId xmlns:a16="http://schemas.microsoft.com/office/drawing/2014/main" id="{C6FC42E6-6C25-4922-95D2-B97B1E1235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3" name="Rectangle 192">
            <a:extLst>
              <a:ext uri="{FF2B5EF4-FFF2-40B4-BE49-F238E27FC236}">
                <a16:creationId xmlns:a16="http://schemas.microsoft.com/office/drawing/2014/main" id="{0295F874-A8A5-4A14-8CFC-828968DE64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754" y="0"/>
            <a:ext cx="4731782" cy="68580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כותרת 1">
            <a:extLst>
              <a:ext uri="{FF2B5EF4-FFF2-40B4-BE49-F238E27FC236}">
                <a16:creationId xmlns:a16="http://schemas.microsoft.com/office/drawing/2014/main" id="{E171CF87-B6DD-4C9D-BAAC-11F73A3BD831}"/>
              </a:ext>
            </a:extLst>
          </p:cNvPr>
          <p:cNvSpPr>
            <a:spLocks noGrp="1"/>
          </p:cNvSpPr>
          <p:nvPr>
            <p:ph type="ctrTitle"/>
          </p:nvPr>
        </p:nvSpPr>
        <p:spPr>
          <a:xfrm>
            <a:off x="884716" y="871442"/>
            <a:ext cx="2924843" cy="3172364"/>
          </a:xfrm>
        </p:spPr>
        <p:txBody>
          <a:bodyPr anchor="b">
            <a:normAutofit/>
          </a:bodyPr>
          <a:lstStyle/>
          <a:p>
            <a:r>
              <a:rPr lang="en-US" sz="3600" dirty="0">
                <a:solidFill>
                  <a:srgbClr val="595959"/>
                </a:solidFill>
              </a:rPr>
              <a:t>Data science project</a:t>
            </a:r>
            <a:br>
              <a:rPr lang="en-US" sz="3600" dirty="0">
                <a:solidFill>
                  <a:srgbClr val="595959"/>
                </a:solidFill>
              </a:rPr>
            </a:br>
            <a:br>
              <a:rPr lang="he-IL" sz="3600" dirty="0">
                <a:solidFill>
                  <a:srgbClr val="595959"/>
                </a:solidFill>
              </a:rPr>
            </a:br>
            <a:br>
              <a:rPr lang="en-US" sz="3600" dirty="0">
                <a:solidFill>
                  <a:srgbClr val="595959"/>
                </a:solidFill>
              </a:rPr>
            </a:br>
            <a:r>
              <a:rPr lang="en-US" sz="3600" dirty="0">
                <a:solidFill>
                  <a:srgbClr val="595959"/>
                </a:solidFill>
              </a:rPr>
              <a:t>Chess game</a:t>
            </a:r>
            <a:endParaRPr lang="he-IL" sz="3600" dirty="0">
              <a:solidFill>
                <a:srgbClr val="595959"/>
              </a:solidFill>
            </a:endParaRPr>
          </a:p>
        </p:txBody>
      </p:sp>
      <p:sp>
        <p:nvSpPr>
          <p:cNvPr id="3" name="כותרת משנה 2">
            <a:extLst>
              <a:ext uri="{FF2B5EF4-FFF2-40B4-BE49-F238E27FC236}">
                <a16:creationId xmlns:a16="http://schemas.microsoft.com/office/drawing/2014/main" id="{02A78F03-3F9A-4EFB-B991-D771F50F16A6}"/>
              </a:ext>
            </a:extLst>
          </p:cNvPr>
          <p:cNvSpPr>
            <a:spLocks noGrp="1"/>
          </p:cNvSpPr>
          <p:nvPr>
            <p:ph type="subTitle" idx="1"/>
          </p:nvPr>
        </p:nvSpPr>
        <p:spPr>
          <a:xfrm>
            <a:off x="884716" y="4915248"/>
            <a:ext cx="2924843" cy="1637987"/>
          </a:xfrm>
        </p:spPr>
        <p:txBody>
          <a:bodyPr anchor="t">
            <a:normAutofit/>
          </a:bodyPr>
          <a:lstStyle/>
          <a:p>
            <a:r>
              <a:rPr lang="en-US" dirty="0">
                <a:solidFill>
                  <a:srgbClr val="595959"/>
                </a:solidFill>
              </a:rPr>
              <a:t>Hila </a:t>
            </a:r>
            <a:r>
              <a:rPr lang="en-US" dirty="0" err="1">
                <a:solidFill>
                  <a:srgbClr val="595959"/>
                </a:solidFill>
              </a:rPr>
              <a:t>Matok</a:t>
            </a:r>
            <a:endParaRPr lang="he-IL" dirty="0">
              <a:solidFill>
                <a:srgbClr val="595959"/>
              </a:solidFill>
            </a:endParaRPr>
          </a:p>
        </p:txBody>
      </p:sp>
      <p:pic>
        <p:nvPicPr>
          <p:cNvPr id="1030" name="Picture 6" descr="Most Favorited Gifs - Gif Abyss - Page 5490">
            <a:extLst>
              <a:ext uri="{FF2B5EF4-FFF2-40B4-BE49-F238E27FC236}">
                <a16:creationId xmlns:a16="http://schemas.microsoft.com/office/drawing/2014/main" id="{42891421-74D3-4125-8303-B74E270E02E5}"/>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tretch>
            <a:fillRect/>
          </a:stretch>
        </p:blipFill>
        <p:spPr bwMode="auto">
          <a:xfrm>
            <a:off x="5410716" y="2059016"/>
            <a:ext cx="6106987" cy="2739965"/>
          </a:xfrm>
          <a:prstGeom prst="rect">
            <a:avLst/>
          </a:prstGeom>
          <a:solidFill>
            <a:srgbClr val="FFFFFF">
              <a:shade val="85000"/>
            </a:srgbClr>
          </a:solid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35186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8761DDFE-071F-4200-B0AA-394476C2D2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מציין מיקום תוכן 2">
            <a:extLst>
              <a:ext uri="{FF2B5EF4-FFF2-40B4-BE49-F238E27FC236}">
                <a16:creationId xmlns:a16="http://schemas.microsoft.com/office/drawing/2014/main" id="{45C56D12-1AEB-4A88-9811-6FD27960C190}"/>
              </a:ext>
            </a:extLst>
          </p:cNvPr>
          <p:cNvSpPr>
            <a:spLocks noGrp="1"/>
          </p:cNvSpPr>
          <p:nvPr>
            <p:ph idx="1"/>
          </p:nvPr>
        </p:nvSpPr>
        <p:spPr>
          <a:xfrm>
            <a:off x="5862320" y="352425"/>
            <a:ext cx="5977255" cy="1875909"/>
          </a:xfrm>
        </p:spPr>
        <p:txBody>
          <a:bodyPr anchor="ctr">
            <a:normAutofit fontScale="92500" lnSpcReduction="10000"/>
          </a:bodyPr>
          <a:lstStyle/>
          <a:p>
            <a:pPr marL="0" indent="0" algn="l" rtl="0">
              <a:buNone/>
            </a:pPr>
            <a:r>
              <a:rPr lang="en-US" sz="2000" dirty="0"/>
              <a:t>The attached graphs show several conclusions </a:t>
            </a:r>
          </a:p>
          <a:p>
            <a:pPr marL="0" indent="0" algn="l" rtl="0">
              <a:buNone/>
            </a:pPr>
            <a:r>
              <a:rPr lang="en-US" sz="2000" dirty="0"/>
              <a:t>1. If the players have the same rating or their rating is close, then the number of steps of the players will be greater.</a:t>
            </a:r>
          </a:p>
          <a:p>
            <a:pPr marL="0" indent="0" algn="l" rtl="0">
              <a:buNone/>
            </a:pPr>
            <a:r>
              <a:rPr lang="en-US" sz="2000" dirty="0"/>
              <a:t>2. If the players have the same rating or their rating is close then the game is longer.</a:t>
            </a:r>
            <a:endParaRPr lang="he-IL" sz="2000" dirty="0"/>
          </a:p>
        </p:txBody>
      </p:sp>
      <p:pic>
        <p:nvPicPr>
          <p:cNvPr id="5" name="תמונה 4">
            <a:extLst>
              <a:ext uri="{FF2B5EF4-FFF2-40B4-BE49-F238E27FC236}">
                <a16:creationId xmlns:a16="http://schemas.microsoft.com/office/drawing/2014/main" id="{650C28A3-9AFA-452F-A137-60508D41B7C4}"/>
              </a:ext>
            </a:extLst>
          </p:cNvPr>
          <p:cNvPicPr>
            <a:picLocks noChangeAspect="1"/>
          </p:cNvPicPr>
          <p:nvPr/>
        </p:nvPicPr>
        <p:blipFill>
          <a:blip r:embed="rId2"/>
          <a:stretch>
            <a:fillRect/>
          </a:stretch>
        </p:blipFill>
        <p:spPr>
          <a:xfrm>
            <a:off x="254000" y="1885405"/>
            <a:ext cx="5354319" cy="4725186"/>
          </a:xfrm>
          <a:prstGeom prst="rect">
            <a:avLst/>
          </a:prstGeom>
        </p:spPr>
      </p:pic>
      <p:pic>
        <p:nvPicPr>
          <p:cNvPr id="7" name="תמונה 6">
            <a:extLst>
              <a:ext uri="{FF2B5EF4-FFF2-40B4-BE49-F238E27FC236}">
                <a16:creationId xmlns:a16="http://schemas.microsoft.com/office/drawing/2014/main" id="{88BC261B-C01F-41B8-937B-87DBE87255E9}"/>
              </a:ext>
            </a:extLst>
          </p:cNvPr>
          <p:cNvPicPr>
            <a:picLocks noChangeAspect="1"/>
          </p:cNvPicPr>
          <p:nvPr/>
        </p:nvPicPr>
        <p:blipFill>
          <a:blip r:embed="rId3"/>
          <a:stretch>
            <a:fillRect/>
          </a:stretch>
        </p:blipFill>
        <p:spPr>
          <a:xfrm>
            <a:off x="5862320" y="2367280"/>
            <a:ext cx="5874337" cy="4038607"/>
          </a:xfrm>
          <a:prstGeom prst="rect">
            <a:avLst/>
          </a:prstGeom>
        </p:spPr>
      </p:pic>
    </p:spTree>
    <p:extLst>
      <p:ext uri="{BB962C8B-B14F-4D97-AF65-F5344CB8AC3E}">
        <p14:creationId xmlns:p14="http://schemas.microsoft.com/office/powerpoint/2010/main" val="15429251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5AAE9118-0436-4488-AC4A-C14DF6A7B6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2211010"/>
            <a:ext cx="12192002" cy="464699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ounded Rectangle 26">
            <a:extLst>
              <a:ext uri="{FF2B5EF4-FFF2-40B4-BE49-F238E27FC236}">
                <a16:creationId xmlns:a16="http://schemas.microsoft.com/office/drawing/2014/main" id="{1B10F861-B8F1-49C7-BD58-EAB20CEE7F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564" y="2423160"/>
            <a:ext cx="5613569" cy="3930315"/>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תמונה 4">
            <a:extLst>
              <a:ext uri="{FF2B5EF4-FFF2-40B4-BE49-F238E27FC236}">
                <a16:creationId xmlns:a16="http://schemas.microsoft.com/office/drawing/2014/main" id="{1B4E3F84-F582-4B62-81C4-1F0069D1F72D}"/>
              </a:ext>
            </a:extLst>
          </p:cNvPr>
          <p:cNvPicPr>
            <a:picLocks noChangeAspect="1"/>
          </p:cNvPicPr>
          <p:nvPr/>
        </p:nvPicPr>
        <p:blipFill>
          <a:blip r:embed="rId2"/>
          <a:stretch>
            <a:fillRect/>
          </a:stretch>
        </p:blipFill>
        <p:spPr>
          <a:xfrm>
            <a:off x="641180" y="2908452"/>
            <a:ext cx="4974336" cy="2959729"/>
          </a:xfrm>
          <a:prstGeom prst="rect">
            <a:avLst/>
          </a:prstGeom>
        </p:spPr>
      </p:pic>
      <p:sp>
        <p:nvSpPr>
          <p:cNvPr id="16" name="Rounded Rectangle 16">
            <a:extLst>
              <a:ext uri="{FF2B5EF4-FFF2-40B4-BE49-F238E27FC236}">
                <a16:creationId xmlns:a16="http://schemas.microsoft.com/office/drawing/2014/main" id="{61F6E425-22AB-4DA2-8FAC-58ADB58EF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54749" y="2423160"/>
            <a:ext cx="5613569" cy="3930315"/>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תמונה 6">
            <a:extLst>
              <a:ext uri="{FF2B5EF4-FFF2-40B4-BE49-F238E27FC236}">
                <a16:creationId xmlns:a16="http://schemas.microsoft.com/office/drawing/2014/main" id="{830A147C-B773-4A32-A35A-EA7DCDAE6D55}"/>
              </a:ext>
            </a:extLst>
          </p:cNvPr>
          <p:cNvPicPr>
            <a:picLocks noChangeAspect="1"/>
          </p:cNvPicPr>
          <p:nvPr/>
        </p:nvPicPr>
        <p:blipFill>
          <a:blip r:embed="rId3"/>
          <a:stretch>
            <a:fillRect/>
          </a:stretch>
        </p:blipFill>
        <p:spPr>
          <a:xfrm>
            <a:off x="6576484" y="3225566"/>
            <a:ext cx="4974336" cy="2325502"/>
          </a:xfrm>
          <a:prstGeom prst="rect">
            <a:avLst/>
          </a:prstGeom>
        </p:spPr>
      </p:pic>
      <p:sp>
        <p:nvSpPr>
          <p:cNvPr id="13" name="כותרת 1">
            <a:extLst>
              <a:ext uri="{FF2B5EF4-FFF2-40B4-BE49-F238E27FC236}">
                <a16:creationId xmlns:a16="http://schemas.microsoft.com/office/drawing/2014/main" id="{F26D6C57-9E50-491C-9741-CF47DE2311DA}"/>
              </a:ext>
            </a:extLst>
          </p:cNvPr>
          <p:cNvSpPr>
            <a:spLocks noGrp="1"/>
          </p:cNvSpPr>
          <p:nvPr>
            <p:ph type="title"/>
          </p:nvPr>
        </p:nvSpPr>
        <p:spPr>
          <a:xfrm>
            <a:off x="485774" y="310497"/>
            <a:ext cx="11296651" cy="1608138"/>
          </a:xfrm>
        </p:spPr>
        <p:txBody>
          <a:bodyPr vert="horz" lIns="91440" tIns="45720" rIns="91440" bIns="45720" rtlCol="0" anchor="b">
            <a:normAutofit/>
          </a:bodyPr>
          <a:lstStyle/>
          <a:p>
            <a:pPr algn="ctr" rtl="0"/>
            <a:r>
              <a:rPr lang="he-IL" sz="5400" dirty="0"/>
              <a:t>ניסיון לנבא את אורך המשחק ע"פ דירוג השחקנים</a:t>
            </a:r>
            <a:endParaRPr lang="en-US" sz="5400" dirty="0"/>
          </a:p>
        </p:txBody>
      </p:sp>
    </p:spTree>
    <p:extLst>
      <p:ext uri="{BB962C8B-B14F-4D97-AF65-F5344CB8AC3E}">
        <p14:creationId xmlns:p14="http://schemas.microsoft.com/office/powerpoint/2010/main" val="16484498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כותרת 1">
            <a:extLst>
              <a:ext uri="{FF2B5EF4-FFF2-40B4-BE49-F238E27FC236}">
                <a16:creationId xmlns:a16="http://schemas.microsoft.com/office/drawing/2014/main" id="{9E5AB74D-28F5-4F97-9C09-F3FC2591A6E3}"/>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gn="ctr" rtl="0"/>
            <a:r>
              <a:rPr lang="he-IL" sz="5400" dirty="0">
                <a:solidFill>
                  <a:srgbClr val="FFFFFF"/>
                </a:solidFill>
              </a:rPr>
              <a:t>ניסיון לנבא ניצחון במשחק ע"פ דירוג</a:t>
            </a:r>
            <a:endParaRPr lang="en-US" sz="5400" dirty="0">
              <a:solidFill>
                <a:srgbClr val="FFFFFF"/>
              </a:solidFill>
            </a:endParaRPr>
          </a:p>
        </p:txBody>
      </p:sp>
      <p:cxnSp>
        <p:nvCxnSpPr>
          <p:cNvPr id="24" name="Straight Connector 23">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5" name="תמונה 4">
            <a:extLst>
              <a:ext uri="{FF2B5EF4-FFF2-40B4-BE49-F238E27FC236}">
                <a16:creationId xmlns:a16="http://schemas.microsoft.com/office/drawing/2014/main" id="{027859A6-8C9A-49E2-BB30-6B8DAE7C24DA}"/>
              </a:ext>
            </a:extLst>
          </p:cNvPr>
          <p:cNvPicPr>
            <a:picLocks noChangeAspect="1"/>
          </p:cNvPicPr>
          <p:nvPr/>
        </p:nvPicPr>
        <p:blipFill rotWithShape="1">
          <a:blip r:embed="rId2"/>
          <a:srcRect t="19916" r="-2" b="19963"/>
          <a:stretch/>
        </p:blipFill>
        <p:spPr>
          <a:xfrm>
            <a:off x="291010" y="2596836"/>
            <a:ext cx="5683069" cy="3657600"/>
          </a:xfrm>
          <a:prstGeom prst="rect">
            <a:avLst/>
          </a:prstGeom>
        </p:spPr>
      </p:pic>
      <p:cxnSp>
        <p:nvCxnSpPr>
          <p:cNvPr id="26" name="Straight Connector 25">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7" name="תמונה 6">
            <a:extLst>
              <a:ext uri="{FF2B5EF4-FFF2-40B4-BE49-F238E27FC236}">
                <a16:creationId xmlns:a16="http://schemas.microsoft.com/office/drawing/2014/main" id="{2B2B7097-8EC5-45F7-9739-F149AA9E4001}"/>
              </a:ext>
            </a:extLst>
          </p:cNvPr>
          <p:cNvPicPr>
            <a:picLocks noChangeAspect="1"/>
          </p:cNvPicPr>
          <p:nvPr/>
        </p:nvPicPr>
        <p:blipFill rotWithShape="1">
          <a:blip r:embed="rId3"/>
          <a:srcRect r="22811" b="-2"/>
          <a:stretch/>
        </p:blipFill>
        <p:spPr>
          <a:xfrm>
            <a:off x="6258478" y="2982916"/>
            <a:ext cx="5760738" cy="2738872"/>
          </a:xfrm>
          <a:prstGeom prst="rect">
            <a:avLst/>
          </a:prstGeom>
        </p:spPr>
      </p:pic>
    </p:spTree>
    <p:extLst>
      <p:ext uri="{BB962C8B-B14F-4D97-AF65-F5344CB8AC3E}">
        <p14:creationId xmlns:p14="http://schemas.microsoft.com/office/powerpoint/2010/main" val="40400551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 name="Rectangle 50">
            <a:extLst>
              <a:ext uri="{FF2B5EF4-FFF2-40B4-BE49-F238E27FC236}">
                <a16:creationId xmlns:a16="http://schemas.microsoft.com/office/drawing/2014/main" id="{34790F99-C881-47C9-B3DC-C959D4418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Freeform: Shape 52">
            <a:extLst>
              <a:ext uri="{FF2B5EF4-FFF2-40B4-BE49-F238E27FC236}">
                <a16:creationId xmlns:a16="http://schemas.microsoft.com/office/drawing/2014/main" id="{EED8D03E-F375-4E67-B932-FF9B007BB4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344152" y="387180"/>
            <a:ext cx="3850317" cy="6538623"/>
          </a:xfrm>
          <a:custGeom>
            <a:avLst/>
            <a:gdLst>
              <a:gd name="connsiteX0" fmla="*/ 0 w 3850317"/>
              <a:gd name="connsiteY0" fmla="*/ 0 h 5978116"/>
              <a:gd name="connsiteX1" fmla="*/ 3850317 w 3850317"/>
              <a:gd name="connsiteY1" fmla="*/ 0 h 5978116"/>
              <a:gd name="connsiteX2" fmla="*/ 3840373 w 3850317"/>
              <a:gd name="connsiteY2" fmla="*/ 258313 h 5978116"/>
              <a:gd name="connsiteX3" fmla="*/ 3755448 w 3850317"/>
              <a:gd name="connsiteY3" fmla="*/ 1537847 h 5978116"/>
              <a:gd name="connsiteX4" fmla="*/ 3150490 w 3850317"/>
              <a:gd name="connsiteY4" fmla="*/ 3989537 h 5978116"/>
              <a:gd name="connsiteX5" fmla="*/ 3089544 w 3850317"/>
              <a:gd name="connsiteY5" fmla="*/ 3606200 h 5978116"/>
              <a:gd name="connsiteX6" fmla="*/ 2922635 w 3850317"/>
              <a:gd name="connsiteY6" fmla="*/ 4519351 h 5978116"/>
              <a:gd name="connsiteX7" fmla="*/ 2904628 w 3850317"/>
              <a:gd name="connsiteY7" fmla="*/ 4466023 h 5978116"/>
              <a:gd name="connsiteX8" fmla="*/ 2825329 w 3850317"/>
              <a:gd name="connsiteY8" fmla="*/ 4562983 h 5978116"/>
              <a:gd name="connsiteX9" fmla="*/ 2695127 w 3850317"/>
              <a:gd name="connsiteY9" fmla="*/ 4973329 h 5978116"/>
              <a:gd name="connsiteX10" fmla="*/ 2501208 w 3850317"/>
              <a:gd name="connsiteY10" fmla="*/ 4457366 h 5978116"/>
              <a:gd name="connsiteX11" fmla="*/ 2209291 w 3850317"/>
              <a:gd name="connsiteY11" fmla="*/ 5028388 h 5978116"/>
              <a:gd name="connsiteX12" fmla="*/ 2135532 w 3850317"/>
              <a:gd name="connsiteY12" fmla="*/ 5321344 h 5978116"/>
              <a:gd name="connsiteX13" fmla="*/ 2009139 w 3850317"/>
              <a:gd name="connsiteY13" fmla="*/ 4714655 h 5978116"/>
              <a:gd name="connsiteX14" fmla="*/ 1918759 w 3850317"/>
              <a:gd name="connsiteY14" fmla="*/ 4486454 h 5978116"/>
              <a:gd name="connsiteX15" fmla="*/ 1800676 w 3850317"/>
              <a:gd name="connsiteY15" fmla="*/ 4608346 h 5978116"/>
              <a:gd name="connsiteX16" fmla="*/ 1614721 w 3850317"/>
              <a:gd name="connsiteY16" fmla="*/ 5319612 h 5978116"/>
              <a:gd name="connsiteX17" fmla="*/ 1530921 w 3850317"/>
              <a:gd name="connsiteY17" fmla="*/ 5433540 h 5978116"/>
              <a:gd name="connsiteX18" fmla="*/ 1569705 w 3850317"/>
              <a:gd name="connsiteY18" fmla="*/ 4803650 h 5978116"/>
              <a:gd name="connsiteX19" fmla="*/ 1517416 w 3850317"/>
              <a:gd name="connsiteY19" fmla="*/ 4640204 h 5978116"/>
              <a:gd name="connsiteX20" fmla="*/ 1425997 w 3850317"/>
              <a:gd name="connsiteY20" fmla="*/ 4800187 h 5978116"/>
              <a:gd name="connsiteX21" fmla="*/ 1348083 w 3850317"/>
              <a:gd name="connsiteY21" fmla="*/ 5363245 h 5978116"/>
              <a:gd name="connsiteX22" fmla="*/ 1200566 w 3850317"/>
              <a:gd name="connsiteY22" fmla="*/ 5526691 h 5978116"/>
              <a:gd name="connsiteX23" fmla="*/ 1027770 w 3850317"/>
              <a:gd name="connsiteY23" fmla="*/ 5803718 h 5978116"/>
              <a:gd name="connsiteX24" fmla="*/ 892373 w 3850317"/>
              <a:gd name="connsiteY24" fmla="*/ 5604950 h 5978116"/>
              <a:gd name="connsiteX25" fmla="*/ 681487 w 3850317"/>
              <a:gd name="connsiteY25" fmla="*/ 5914528 h 5978116"/>
              <a:gd name="connsiteX26" fmla="*/ 414155 w 3850317"/>
              <a:gd name="connsiteY26" fmla="*/ 5817569 h 5978116"/>
              <a:gd name="connsiteX27" fmla="*/ 360135 w 3850317"/>
              <a:gd name="connsiteY27" fmla="*/ 5287062 h 5978116"/>
              <a:gd name="connsiteX28" fmla="*/ 281875 w 3850317"/>
              <a:gd name="connsiteY28" fmla="*/ 4677256 h 5978116"/>
              <a:gd name="connsiteX29" fmla="*/ 237897 w 3850317"/>
              <a:gd name="connsiteY29" fmla="*/ 4207696 h 5978116"/>
              <a:gd name="connsiteX30" fmla="*/ 145093 w 3850317"/>
              <a:gd name="connsiteY30" fmla="*/ 3878379 h 5978116"/>
              <a:gd name="connsiteX31" fmla="*/ 72373 w 3850317"/>
              <a:gd name="connsiteY31" fmla="*/ 2447189 h 5978116"/>
              <a:gd name="connsiteX32" fmla="*/ 0 w 3850317"/>
              <a:gd name="connsiteY32" fmla="*/ 0 h 5978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850317" h="5978116">
                <a:moveTo>
                  <a:pt x="0" y="0"/>
                </a:moveTo>
                <a:lnTo>
                  <a:pt x="3850317" y="0"/>
                </a:lnTo>
                <a:lnTo>
                  <a:pt x="3840373" y="258313"/>
                </a:lnTo>
                <a:cubicBezTo>
                  <a:pt x="3816350" y="852957"/>
                  <a:pt x="3786959" y="1372106"/>
                  <a:pt x="3755448" y="1537847"/>
                </a:cubicBezTo>
                <a:cubicBezTo>
                  <a:pt x="3300085" y="3936555"/>
                  <a:pt x="3150490" y="3989537"/>
                  <a:pt x="3150490" y="3989537"/>
                </a:cubicBezTo>
                <a:cubicBezTo>
                  <a:pt x="3150490" y="3989537"/>
                  <a:pt x="3124172" y="3732940"/>
                  <a:pt x="3089544" y="3606200"/>
                </a:cubicBezTo>
                <a:cubicBezTo>
                  <a:pt x="3082618" y="3784537"/>
                  <a:pt x="2946529" y="4491302"/>
                  <a:pt x="2922635" y="4519351"/>
                </a:cubicBezTo>
                <a:cubicBezTo>
                  <a:pt x="2916749" y="4502729"/>
                  <a:pt x="2910515" y="4484030"/>
                  <a:pt x="2904628" y="4466023"/>
                </a:cubicBezTo>
                <a:cubicBezTo>
                  <a:pt x="2884890" y="4501344"/>
                  <a:pt x="2859958" y="4534241"/>
                  <a:pt x="2825329" y="4562983"/>
                </a:cubicBezTo>
                <a:cubicBezTo>
                  <a:pt x="2706208" y="4662020"/>
                  <a:pt x="2743260" y="4833430"/>
                  <a:pt x="2695127" y="4973329"/>
                </a:cubicBezTo>
                <a:cubicBezTo>
                  <a:pt x="2446495" y="4877408"/>
                  <a:pt x="2545186" y="4641589"/>
                  <a:pt x="2501208" y="4457366"/>
                </a:cubicBezTo>
                <a:cubicBezTo>
                  <a:pt x="2341225" y="4936277"/>
                  <a:pt x="2267120" y="4837932"/>
                  <a:pt x="2209291" y="5028388"/>
                </a:cubicBezTo>
                <a:cubicBezTo>
                  <a:pt x="2137610" y="5264900"/>
                  <a:pt x="2135532" y="5321344"/>
                  <a:pt x="2135532" y="5321344"/>
                </a:cubicBezTo>
                <a:cubicBezTo>
                  <a:pt x="2004983" y="5137467"/>
                  <a:pt x="2054502" y="4933506"/>
                  <a:pt x="2009139" y="4714655"/>
                </a:cubicBezTo>
                <a:cubicBezTo>
                  <a:pt x="1956503" y="4642281"/>
                  <a:pt x="1932264" y="4565753"/>
                  <a:pt x="1918759" y="4486454"/>
                </a:cubicBezTo>
                <a:cubicBezTo>
                  <a:pt x="1889671" y="4439359"/>
                  <a:pt x="1848463" y="4656479"/>
                  <a:pt x="1800676" y="4608346"/>
                </a:cubicBezTo>
                <a:cubicBezTo>
                  <a:pt x="1760507" y="4832391"/>
                  <a:pt x="1681208" y="5047087"/>
                  <a:pt x="1614721" y="5319612"/>
                </a:cubicBezTo>
                <a:cubicBezTo>
                  <a:pt x="1580786" y="5457780"/>
                  <a:pt x="1530574" y="5446352"/>
                  <a:pt x="1530921" y="5433540"/>
                </a:cubicBezTo>
                <a:cubicBezTo>
                  <a:pt x="1532998" y="5109418"/>
                  <a:pt x="1600177" y="5128464"/>
                  <a:pt x="1569705" y="4803650"/>
                </a:cubicBezTo>
                <a:cubicBezTo>
                  <a:pt x="1566242" y="4746167"/>
                  <a:pt x="1596022" y="4651631"/>
                  <a:pt x="1517416" y="4640204"/>
                </a:cubicBezTo>
                <a:cubicBezTo>
                  <a:pt x="1415608" y="4628430"/>
                  <a:pt x="1436385" y="4747898"/>
                  <a:pt x="1425997" y="4800187"/>
                </a:cubicBezTo>
                <a:cubicBezTo>
                  <a:pt x="1389291" y="5009342"/>
                  <a:pt x="1370938" y="5149241"/>
                  <a:pt x="1348083" y="5363245"/>
                </a:cubicBezTo>
                <a:cubicBezTo>
                  <a:pt x="1336655" y="5453625"/>
                  <a:pt x="1352931" y="5563743"/>
                  <a:pt x="1200566" y="5526691"/>
                </a:cubicBezTo>
                <a:cubicBezTo>
                  <a:pt x="1051664" y="5551623"/>
                  <a:pt x="1099105" y="5719570"/>
                  <a:pt x="1027770" y="5803718"/>
                </a:cubicBezTo>
                <a:cubicBezTo>
                  <a:pt x="945009" y="5758701"/>
                  <a:pt x="1003184" y="5640964"/>
                  <a:pt x="892373" y="5604950"/>
                </a:cubicBezTo>
                <a:cubicBezTo>
                  <a:pt x="925963" y="5772552"/>
                  <a:pt x="680448" y="5747619"/>
                  <a:pt x="681487" y="5914528"/>
                </a:cubicBezTo>
                <a:cubicBezTo>
                  <a:pt x="534662" y="6049233"/>
                  <a:pt x="467137" y="5947425"/>
                  <a:pt x="414155" y="5817569"/>
                </a:cubicBezTo>
                <a:cubicBezTo>
                  <a:pt x="348015" y="5648929"/>
                  <a:pt x="370177" y="5468515"/>
                  <a:pt x="360135" y="5287062"/>
                </a:cubicBezTo>
                <a:cubicBezTo>
                  <a:pt x="338319" y="5059207"/>
                  <a:pt x="278758" y="4907881"/>
                  <a:pt x="281875" y="4677256"/>
                </a:cubicBezTo>
                <a:cubicBezTo>
                  <a:pt x="237204" y="4527316"/>
                  <a:pt x="250017" y="4367332"/>
                  <a:pt x="237897" y="4207696"/>
                </a:cubicBezTo>
                <a:cubicBezTo>
                  <a:pt x="210194" y="3969452"/>
                  <a:pt x="176258" y="4119047"/>
                  <a:pt x="145093" y="3878379"/>
                </a:cubicBezTo>
                <a:cubicBezTo>
                  <a:pt x="114274" y="3641175"/>
                  <a:pt x="72720" y="2448920"/>
                  <a:pt x="72373" y="2447189"/>
                </a:cubicBezTo>
                <a:cubicBezTo>
                  <a:pt x="72720" y="2447189"/>
                  <a:pt x="12120" y="1233809"/>
                  <a:pt x="0" y="0"/>
                </a:cubicBezTo>
                <a:close/>
              </a:path>
            </a:pathLst>
          </a:custGeom>
          <a:solidFill>
            <a:schemeClr val="bg2">
              <a:alpha val="50000"/>
            </a:schemeClr>
          </a:solidFill>
          <a:ln w="32707" cap="flat">
            <a:noFill/>
            <a:prstDash val="solid"/>
            <a:miter/>
          </a:ln>
        </p:spPr>
        <p:txBody>
          <a:bodyPr rtlCol="0" anchor="ctr"/>
          <a:lstStyle/>
          <a:p>
            <a:pPr defTabSz="457200"/>
            <a:endParaRPr lang="en-US"/>
          </a:p>
        </p:txBody>
      </p:sp>
      <p:sp>
        <p:nvSpPr>
          <p:cNvPr id="37" name="כותרת 1">
            <a:extLst>
              <a:ext uri="{FF2B5EF4-FFF2-40B4-BE49-F238E27FC236}">
                <a16:creationId xmlns:a16="http://schemas.microsoft.com/office/drawing/2014/main" id="{79590EA5-72DE-4285-9868-0C9FEA18D151}"/>
              </a:ext>
            </a:extLst>
          </p:cNvPr>
          <p:cNvSpPr>
            <a:spLocks noGrp="1"/>
          </p:cNvSpPr>
          <p:nvPr>
            <p:ph type="title"/>
          </p:nvPr>
        </p:nvSpPr>
        <p:spPr>
          <a:xfrm>
            <a:off x="3429000" y="-138871"/>
            <a:ext cx="9268512" cy="2009074"/>
          </a:xfrm>
        </p:spPr>
        <p:txBody>
          <a:bodyPr vert="horz" lIns="91440" tIns="45720" rIns="91440" bIns="45720" rtlCol="0" anchor="b">
            <a:normAutofit/>
          </a:bodyPr>
          <a:lstStyle/>
          <a:p>
            <a:pPr algn="ctr" rtl="0"/>
            <a:r>
              <a:rPr lang="en-US" sz="5400" dirty="0" err="1">
                <a:latin typeface="David" panose="020E0502060401010101" pitchFamily="34" charset="-79"/>
                <a:cs typeface="David" panose="020E0502060401010101" pitchFamily="34" charset="-79"/>
              </a:rPr>
              <a:t>ניסיון</a:t>
            </a:r>
            <a:r>
              <a:rPr lang="en-US" sz="5400" dirty="0">
                <a:latin typeface="David" panose="020E0502060401010101" pitchFamily="34" charset="-79"/>
                <a:cs typeface="David" panose="020E0502060401010101" pitchFamily="34" charset="-79"/>
              </a:rPr>
              <a:t> </a:t>
            </a:r>
            <a:r>
              <a:rPr lang="en-US" sz="5400" dirty="0" err="1">
                <a:latin typeface="David" panose="020E0502060401010101" pitchFamily="34" charset="-79"/>
                <a:cs typeface="David" panose="020E0502060401010101" pitchFamily="34" charset="-79"/>
              </a:rPr>
              <a:t>לנבא</a:t>
            </a:r>
            <a:r>
              <a:rPr lang="en-US" sz="5400" dirty="0">
                <a:latin typeface="David" panose="020E0502060401010101" pitchFamily="34" charset="-79"/>
                <a:cs typeface="David" panose="020E0502060401010101" pitchFamily="34" charset="-79"/>
              </a:rPr>
              <a:t> </a:t>
            </a:r>
            <a:r>
              <a:rPr lang="en-US" sz="5400" dirty="0" err="1">
                <a:latin typeface="David" panose="020E0502060401010101" pitchFamily="34" charset="-79"/>
                <a:cs typeface="David" panose="020E0502060401010101" pitchFamily="34" charset="-79"/>
              </a:rPr>
              <a:t>ניצחון</a:t>
            </a:r>
            <a:r>
              <a:rPr lang="en-US" sz="5400" dirty="0">
                <a:latin typeface="David" panose="020E0502060401010101" pitchFamily="34" charset="-79"/>
                <a:cs typeface="David" panose="020E0502060401010101" pitchFamily="34" charset="-79"/>
              </a:rPr>
              <a:t> </a:t>
            </a:r>
            <a:r>
              <a:rPr lang="en-US" sz="5400" dirty="0" err="1">
                <a:latin typeface="David" panose="020E0502060401010101" pitchFamily="34" charset="-79"/>
                <a:cs typeface="David" panose="020E0502060401010101" pitchFamily="34" charset="-79"/>
              </a:rPr>
              <a:t>במשחק</a:t>
            </a:r>
            <a:r>
              <a:rPr lang="en-US" sz="5400" dirty="0">
                <a:latin typeface="David" panose="020E0502060401010101" pitchFamily="34" charset="-79"/>
                <a:cs typeface="David" panose="020E0502060401010101" pitchFamily="34" charset="-79"/>
              </a:rPr>
              <a:t> </a:t>
            </a:r>
            <a:r>
              <a:rPr lang="he-IL" sz="5400" dirty="0">
                <a:latin typeface="David" panose="020E0502060401010101" pitchFamily="34" charset="-79"/>
                <a:cs typeface="David" panose="020E0502060401010101" pitchFamily="34" charset="-79"/>
              </a:rPr>
              <a:t>ע"פ</a:t>
            </a:r>
            <a:r>
              <a:rPr lang="en-US" sz="5400" dirty="0">
                <a:latin typeface="David" panose="020E0502060401010101" pitchFamily="34" charset="-79"/>
                <a:cs typeface="David" panose="020E0502060401010101" pitchFamily="34" charset="-79"/>
              </a:rPr>
              <a:t> </a:t>
            </a:r>
            <a:r>
              <a:rPr lang="en-US" sz="5400" dirty="0" err="1">
                <a:latin typeface="David" panose="020E0502060401010101" pitchFamily="34" charset="-79"/>
                <a:cs typeface="David" panose="020E0502060401010101" pitchFamily="34" charset="-79"/>
              </a:rPr>
              <a:t>הצעד</a:t>
            </a:r>
            <a:r>
              <a:rPr lang="en-US" sz="5400" dirty="0">
                <a:latin typeface="David" panose="020E0502060401010101" pitchFamily="34" charset="-79"/>
                <a:cs typeface="David" panose="020E0502060401010101" pitchFamily="34" charset="-79"/>
              </a:rPr>
              <a:t> </a:t>
            </a:r>
            <a:r>
              <a:rPr lang="en-US" sz="5400" dirty="0" err="1">
                <a:latin typeface="David" panose="020E0502060401010101" pitchFamily="34" charset="-79"/>
                <a:cs typeface="David" panose="020E0502060401010101" pitchFamily="34" charset="-79"/>
              </a:rPr>
              <a:t>הראשון</a:t>
            </a:r>
            <a:r>
              <a:rPr lang="en-US" sz="5400" dirty="0">
                <a:latin typeface="David" panose="020E0502060401010101" pitchFamily="34" charset="-79"/>
                <a:cs typeface="David" panose="020E0502060401010101" pitchFamily="34" charset="-79"/>
              </a:rPr>
              <a:t> </a:t>
            </a:r>
          </a:p>
        </p:txBody>
      </p:sp>
      <p:pic>
        <p:nvPicPr>
          <p:cNvPr id="5" name="תמונה 4">
            <a:extLst>
              <a:ext uri="{FF2B5EF4-FFF2-40B4-BE49-F238E27FC236}">
                <a16:creationId xmlns:a16="http://schemas.microsoft.com/office/drawing/2014/main" id="{3673073A-79E6-41D1-ACC9-EB0186878BDC}"/>
              </a:ext>
            </a:extLst>
          </p:cNvPr>
          <p:cNvPicPr>
            <a:picLocks noChangeAspect="1"/>
          </p:cNvPicPr>
          <p:nvPr/>
        </p:nvPicPr>
        <p:blipFill>
          <a:blip r:embed="rId2"/>
          <a:stretch>
            <a:fillRect/>
          </a:stretch>
        </p:blipFill>
        <p:spPr>
          <a:xfrm>
            <a:off x="6236479" y="2393928"/>
            <a:ext cx="5369678" cy="2550598"/>
          </a:xfrm>
          <a:prstGeom prst="rect">
            <a:avLst/>
          </a:prstGeom>
        </p:spPr>
      </p:pic>
      <p:pic>
        <p:nvPicPr>
          <p:cNvPr id="7" name="תמונה 6">
            <a:extLst>
              <a:ext uri="{FF2B5EF4-FFF2-40B4-BE49-F238E27FC236}">
                <a16:creationId xmlns:a16="http://schemas.microsoft.com/office/drawing/2014/main" id="{CC023486-1E71-4906-AD2E-0AAAD60618C0}"/>
              </a:ext>
            </a:extLst>
          </p:cNvPr>
          <p:cNvPicPr>
            <a:picLocks noChangeAspect="1"/>
          </p:cNvPicPr>
          <p:nvPr/>
        </p:nvPicPr>
        <p:blipFill>
          <a:blip r:embed="rId3"/>
          <a:stretch>
            <a:fillRect/>
          </a:stretch>
        </p:blipFill>
        <p:spPr>
          <a:xfrm>
            <a:off x="4943370" y="5350749"/>
            <a:ext cx="7248630" cy="1395359"/>
          </a:xfrm>
          <a:prstGeom prst="rect">
            <a:avLst/>
          </a:prstGeom>
        </p:spPr>
      </p:pic>
      <p:pic>
        <p:nvPicPr>
          <p:cNvPr id="12294" name="Picture 6" descr="Big Chesse GIFs - Get the best GIF on GIPHY">
            <a:extLst>
              <a:ext uri="{FF2B5EF4-FFF2-40B4-BE49-F238E27FC236}">
                <a16:creationId xmlns:a16="http://schemas.microsoft.com/office/drawing/2014/main" id="{B3F0C069-D9B8-4478-8D1E-194104B0A011}"/>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0" y="3048000"/>
            <a:ext cx="4572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41130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מציין מיקום תוכן 4">
            <a:extLst>
              <a:ext uri="{FF2B5EF4-FFF2-40B4-BE49-F238E27FC236}">
                <a16:creationId xmlns:a16="http://schemas.microsoft.com/office/drawing/2014/main" id="{94E8BDBB-9924-453E-9A4D-C429FC2062F9}"/>
              </a:ext>
            </a:extLst>
          </p:cNvPr>
          <p:cNvPicPr>
            <a:picLocks noGrp="1" noChangeAspect="1"/>
          </p:cNvPicPr>
          <p:nvPr>
            <p:ph idx="1"/>
          </p:nvPr>
        </p:nvPicPr>
        <p:blipFill>
          <a:blip r:embed="rId2"/>
          <a:stretch>
            <a:fillRect/>
          </a:stretch>
        </p:blipFill>
        <p:spPr>
          <a:xfrm>
            <a:off x="4231005" y="275894"/>
            <a:ext cx="7610960" cy="3910026"/>
          </a:xfrm>
        </p:spPr>
      </p:pic>
      <p:pic>
        <p:nvPicPr>
          <p:cNvPr id="7" name="תמונה 6">
            <a:extLst>
              <a:ext uri="{FF2B5EF4-FFF2-40B4-BE49-F238E27FC236}">
                <a16:creationId xmlns:a16="http://schemas.microsoft.com/office/drawing/2014/main" id="{7173879B-6315-470E-A519-2BA3C9C62168}"/>
              </a:ext>
            </a:extLst>
          </p:cNvPr>
          <p:cNvPicPr>
            <a:picLocks noChangeAspect="1"/>
          </p:cNvPicPr>
          <p:nvPr/>
        </p:nvPicPr>
        <p:blipFill>
          <a:blip r:embed="rId3"/>
          <a:stretch>
            <a:fillRect/>
          </a:stretch>
        </p:blipFill>
        <p:spPr>
          <a:xfrm>
            <a:off x="4231005" y="4261386"/>
            <a:ext cx="7427912" cy="2393413"/>
          </a:xfrm>
          <a:prstGeom prst="rect">
            <a:avLst/>
          </a:prstGeom>
        </p:spPr>
      </p:pic>
      <p:sp>
        <p:nvSpPr>
          <p:cNvPr id="15" name="כותרת 1">
            <a:extLst>
              <a:ext uri="{FF2B5EF4-FFF2-40B4-BE49-F238E27FC236}">
                <a16:creationId xmlns:a16="http://schemas.microsoft.com/office/drawing/2014/main" id="{2D690DF7-FB7D-43DE-8E51-3D0DF4BC6924}"/>
              </a:ext>
            </a:extLst>
          </p:cNvPr>
          <p:cNvSpPr>
            <a:spLocks noGrp="1"/>
          </p:cNvSpPr>
          <p:nvPr>
            <p:ph type="title"/>
          </p:nvPr>
        </p:nvSpPr>
        <p:spPr>
          <a:xfrm>
            <a:off x="417914" y="1766275"/>
            <a:ext cx="3201988" cy="3387725"/>
          </a:xfrm>
        </p:spPr>
        <p:txBody>
          <a:bodyPr vert="horz" lIns="91440" tIns="45720" rIns="91440" bIns="45720" rtlCol="0" anchor="b">
            <a:normAutofit fontScale="90000"/>
          </a:bodyPr>
          <a:lstStyle/>
          <a:p>
            <a:pPr algn="ctr" rtl="0"/>
            <a:r>
              <a:rPr lang="he-IL" sz="5400" dirty="0">
                <a:solidFill>
                  <a:srgbClr val="FFFFFF"/>
                </a:solidFill>
              </a:rPr>
              <a:t>ניסיון לנבא באיזה אופן יסתיים המשחק ע"פ דירוג השחקנים</a:t>
            </a:r>
            <a:r>
              <a:rPr lang="en-US" sz="5400" dirty="0">
                <a:solidFill>
                  <a:srgbClr val="FFFFFF"/>
                </a:solidFill>
              </a:rPr>
              <a:t> </a:t>
            </a:r>
          </a:p>
        </p:txBody>
      </p:sp>
    </p:spTree>
    <p:extLst>
      <p:ext uri="{BB962C8B-B14F-4D97-AF65-F5344CB8AC3E}">
        <p14:creationId xmlns:p14="http://schemas.microsoft.com/office/powerpoint/2010/main" val="34949904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B854194-185D-494D-905C-7C7CB2E3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211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4F5FA0D-0104-4987-8241-EFF7C85B8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8"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2897127E-6CEF-446C-BE87-93B7C46E49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כותרת 1">
            <a:extLst>
              <a:ext uri="{FF2B5EF4-FFF2-40B4-BE49-F238E27FC236}">
                <a16:creationId xmlns:a16="http://schemas.microsoft.com/office/drawing/2014/main" id="{8EB0F1B9-126D-4C65-BE12-A348B66F619A}"/>
              </a:ext>
            </a:extLst>
          </p:cNvPr>
          <p:cNvSpPr>
            <a:spLocks noGrp="1"/>
          </p:cNvSpPr>
          <p:nvPr>
            <p:ph type="title"/>
          </p:nvPr>
        </p:nvSpPr>
        <p:spPr>
          <a:xfrm>
            <a:off x="640079" y="2053641"/>
            <a:ext cx="3669161" cy="2760098"/>
          </a:xfrm>
        </p:spPr>
        <p:txBody>
          <a:bodyPr>
            <a:normAutofit/>
          </a:bodyPr>
          <a:lstStyle/>
          <a:p>
            <a:pPr algn="ctr"/>
            <a:r>
              <a:rPr lang="en-US" dirty="0">
                <a:solidFill>
                  <a:srgbClr val="FFFFFF"/>
                </a:solidFill>
              </a:rPr>
              <a:t>WOW</a:t>
            </a:r>
            <a:endParaRPr lang="he-IL" dirty="0">
              <a:solidFill>
                <a:srgbClr val="FFFFFF"/>
              </a:solidFill>
            </a:endParaRPr>
          </a:p>
        </p:txBody>
      </p:sp>
      <p:pic>
        <p:nvPicPr>
          <p:cNvPr id="5" name="תמונה 4">
            <a:extLst>
              <a:ext uri="{FF2B5EF4-FFF2-40B4-BE49-F238E27FC236}">
                <a16:creationId xmlns:a16="http://schemas.microsoft.com/office/drawing/2014/main" id="{E1667919-FF74-4343-8DDB-C04BA5805B49}"/>
              </a:ext>
            </a:extLst>
          </p:cNvPr>
          <p:cNvPicPr>
            <a:picLocks noChangeAspect="1"/>
          </p:cNvPicPr>
          <p:nvPr/>
        </p:nvPicPr>
        <p:blipFill>
          <a:blip r:embed="rId3"/>
          <a:stretch>
            <a:fillRect/>
          </a:stretch>
        </p:blipFill>
        <p:spPr>
          <a:xfrm>
            <a:off x="6336705" y="247650"/>
            <a:ext cx="5600700" cy="6610350"/>
          </a:xfrm>
          <a:prstGeom prst="rect">
            <a:avLst/>
          </a:prstGeom>
        </p:spPr>
      </p:pic>
    </p:spTree>
    <p:extLst>
      <p:ext uri="{BB962C8B-B14F-4D97-AF65-F5344CB8AC3E}">
        <p14:creationId xmlns:p14="http://schemas.microsoft.com/office/powerpoint/2010/main" val="33022584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כותרת 1">
            <a:extLst>
              <a:ext uri="{FF2B5EF4-FFF2-40B4-BE49-F238E27FC236}">
                <a16:creationId xmlns:a16="http://schemas.microsoft.com/office/drawing/2014/main" id="{82F4E75C-9AE7-4AED-9D2C-6D1CE6BF24A4}"/>
              </a:ext>
            </a:extLst>
          </p:cNvPr>
          <p:cNvSpPr>
            <a:spLocks noGrp="1"/>
          </p:cNvSpPr>
          <p:nvPr>
            <p:ph type="title"/>
          </p:nvPr>
        </p:nvSpPr>
        <p:spPr>
          <a:xfrm>
            <a:off x="342900" y="0"/>
            <a:ext cx="3739341" cy="1330839"/>
          </a:xfrm>
        </p:spPr>
        <p:txBody>
          <a:bodyPr>
            <a:normAutofit/>
          </a:bodyPr>
          <a:lstStyle/>
          <a:p>
            <a:pPr algn="l"/>
            <a:r>
              <a:rPr lang="en-US" b="1" u="sng" dirty="0"/>
              <a:t>About Chess</a:t>
            </a:r>
            <a:endParaRPr lang="he-IL" b="1" u="sng" dirty="0"/>
          </a:p>
        </p:txBody>
      </p:sp>
      <p:sp>
        <p:nvSpPr>
          <p:cNvPr id="3" name="מציין מיקום תוכן 2">
            <a:extLst>
              <a:ext uri="{FF2B5EF4-FFF2-40B4-BE49-F238E27FC236}">
                <a16:creationId xmlns:a16="http://schemas.microsoft.com/office/drawing/2014/main" id="{8EE0E6E3-4261-4D70-BE8F-F28280D16B2D}"/>
              </a:ext>
            </a:extLst>
          </p:cNvPr>
          <p:cNvSpPr>
            <a:spLocks noGrp="1"/>
          </p:cNvSpPr>
          <p:nvPr>
            <p:ph idx="1"/>
          </p:nvPr>
        </p:nvSpPr>
        <p:spPr>
          <a:xfrm>
            <a:off x="-612024" y="1143001"/>
            <a:ext cx="4050549" cy="5495924"/>
          </a:xfrm>
        </p:spPr>
        <p:txBody>
          <a:bodyPr>
            <a:normAutofit fontScale="77500" lnSpcReduction="20000"/>
          </a:bodyPr>
          <a:lstStyle/>
          <a:p>
            <a:pPr lvl="2" algn="l" rtl="0">
              <a:lnSpc>
                <a:spcPct val="170000"/>
              </a:lnSpc>
              <a:buFont typeface="Wingdings" panose="05000000000000000000" pitchFamily="2" charset="2"/>
              <a:buChar char="Ø"/>
            </a:pPr>
            <a:r>
              <a:rPr lang="en-US" sz="2800" dirty="0"/>
              <a:t>A board game played by 2 people</a:t>
            </a:r>
          </a:p>
          <a:p>
            <a:pPr lvl="2" algn="l" rtl="0">
              <a:lnSpc>
                <a:spcPct val="170000"/>
              </a:lnSpc>
              <a:buFont typeface="Wingdings" panose="05000000000000000000" pitchFamily="2" charset="2"/>
              <a:buChar char="Ø"/>
            </a:pPr>
            <a:r>
              <a:rPr lang="en-US" sz="2800" dirty="0"/>
              <a:t>Each player controls an army of 16 pieces</a:t>
            </a:r>
          </a:p>
          <a:p>
            <a:pPr lvl="2" algn="l" rtl="0">
              <a:lnSpc>
                <a:spcPct val="170000"/>
              </a:lnSpc>
              <a:buFont typeface="Wingdings" panose="05000000000000000000" pitchFamily="2" charset="2"/>
              <a:buChar char="Ø"/>
            </a:pPr>
            <a:r>
              <a:rPr lang="en-US" sz="2800" dirty="0"/>
              <a:t>One army is black and the second white</a:t>
            </a:r>
          </a:p>
          <a:p>
            <a:pPr lvl="2" algn="l" rtl="0">
              <a:lnSpc>
                <a:spcPct val="170000"/>
              </a:lnSpc>
              <a:buFont typeface="Wingdings" panose="05000000000000000000" pitchFamily="2" charset="2"/>
              <a:buChar char="Ø"/>
            </a:pPr>
            <a:r>
              <a:rPr lang="en-US" sz="2800" dirty="0"/>
              <a:t>Each piece moves in a unique manner</a:t>
            </a:r>
          </a:p>
          <a:p>
            <a:pPr lvl="2" algn="l" rtl="0">
              <a:lnSpc>
                <a:spcPct val="170000"/>
              </a:lnSpc>
              <a:buFont typeface="Wingdings" panose="05000000000000000000" pitchFamily="2" charset="2"/>
              <a:buChar char="Ø"/>
            </a:pPr>
            <a:r>
              <a:rPr lang="en-US" sz="2800" dirty="0"/>
              <a:t>A game of strategy and concertation</a:t>
            </a:r>
            <a:endParaRPr lang="he-IL" sz="1700" dirty="0"/>
          </a:p>
        </p:txBody>
      </p:sp>
      <p:pic>
        <p:nvPicPr>
          <p:cNvPr id="4" name="Picture 2" descr="Chess GIF - Find on GIFER">
            <a:extLst>
              <a:ext uri="{FF2B5EF4-FFF2-40B4-BE49-F238E27FC236}">
                <a16:creationId xmlns:a16="http://schemas.microsoft.com/office/drawing/2014/main" id="{8F4259AB-55CD-4DDF-A910-49DA60E8A744}"/>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445457" y="1717431"/>
            <a:ext cx="6155141" cy="34468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8036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5" name="Rectangle 60">
            <a:extLst>
              <a:ext uri="{FF2B5EF4-FFF2-40B4-BE49-F238E27FC236}">
                <a16:creationId xmlns:a16="http://schemas.microsoft.com/office/drawing/2014/main" id="{04695F26-39DB-450E-B464-9C76CD233B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62">
            <a:extLst>
              <a:ext uri="{FF2B5EF4-FFF2-40B4-BE49-F238E27FC236}">
                <a16:creationId xmlns:a16="http://schemas.microsoft.com/office/drawing/2014/main" id="{2F42E55F-A297-474F-AF2D-6D3A15822B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11" y="-1"/>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7" name="Group 64">
            <a:extLst>
              <a:ext uri="{FF2B5EF4-FFF2-40B4-BE49-F238E27FC236}">
                <a16:creationId xmlns:a16="http://schemas.microsoft.com/office/drawing/2014/main" id="{972070F7-E065-4D60-8938-9FB8CDB8ACB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flipH="1">
            <a:off x="-179919" y="170310"/>
            <a:ext cx="2514948" cy="2174333"/>
            <a:chOff x="-305" y="-4155"/>
            <a:chExt cx="2514948" cy="2174333"/>
          </a:xfrm>
        </p:grpSpPr>
        <p:sp>
          <p:nvSpPr>
            <p:cNvPr id="66" name="Freeform: Shape 65">
              <a:extLst>
                <a:ext uri="{FF2B5EF4-FFF2-40B4-BE49-F238E27FC236}">
                  <a16:creationId xmlns:a16="http://schemas.microsoft.com/office/drawing/2014/main" id="{4F672C03-E63A-4F6B-96BD-0C4E3F1B82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Freeform: Shape 66">
              <a:extLst>
                <a:ext uri="{FF2B5EF4-FFF2-40B4-BE49-F238E27FC236}">
                  <a16:creationId xmlns:a16="http://schemas.microsoft.com/office/drawing/2014/main" id="{9BB94CDF-5C33-4B0A-B53F-50762639C1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Freeform: Shape 67">
              <a:extLst>
                <a:ext uri="{FF2B5EF4-FFF2-40B4-BE49-F238E27FC236}">
                  <a16:creationId xmlns:a16="http://schemas.microsoft.com/office/drawing/2014/main" id="{D3C92F9D-544D-4691-94A7-B937CF4BE3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79" name="Freeform: Shape 68">
              <a:extLst>
                <a:ext uri="{FF2B5EF4-FFF2-40B4-BE49-F238E27FC236}">
                  <a16:creationId xmlns:a16="http://schemas.microsoft.com/office/drawing/2014/main" id="{DCA4DEE4-B7B4-47F4-A9C5-31AED8369A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 name="מציין מיקום תוכן 2">
            <a:extLst>
              <a:ext uri="{FF2B5EF4-FFF2-40B4-BE49-F238E27FC236}">
                <a16:creationId xmlns:a16="http://schemas.microsoft.com/office/drawing/2014/main" id="{701DC7AC-736B-434E-B0DA-DFE6350E45BA}"/>
              </a:ext>
            </a:extLst>
          </p:cNvPr>
          <p:cNvSpPr>
            <a:spLocks noGrp="1"/>
          </p:cNvSpPr>
          <p:nvPr>
            <p:ph idx="1"/>
          </p:nvPr>
        </p:nvSpPr>
        <p:spPr>
          <a:xfrm>
            <a:off x="102722" y="3241150"/>
            <a:ext cx="5029200" cy="3858915"/>
          </a:xfrm>
        </p:spPr>
        <p:txBody>
          <a:bodyPr anchor="ctr">
            <a:normAutofit/>
          </a:bodyPr>
          <a:lstStyle/>
          <a:p>
            <a:pPr marL="0" indent="0" algn="l">
              <a:buNone/>
            </a:pPr>
            <a:r>
              <a:rPr lang="en-US" sz="1800" dirty="0"/>
              <a:t>We can see the csv file that represents all the data collected, the player's name, the number of moves made in the game, what status the game ended, who won the game, the ranking of players playing, tracking players' steps, opening type and more.</a:t>
            </a:r>
            <a:endParaRPr lang="he-IL" sz="1800" dirty="0"/>
          </a:p>
        </p:txBody>
      </p:sp>
      <p:pic>
        <p:nvPicPr>
          <p:cNvPr id="9" name="תמונה 8">
            <a:extLst>
              <a:ext uri="{FF2B5EF4-FFF2-40B4-BE49-F238E27FC236}">
                <a16:creationId xmlns:a16="http://schemas.microsoft.com/office/drawing/2014/main" id="{B577CC93-C12D-47FE-B4A8-50C9912FF951}"/>
              </a:ext>
            </a:extLst>
          </p:cNvPr>
          <p:cNvPicPr>
            <a:picLocks noChangeAspect="1"/>
          </p:cNvPicPr>
          <p:nvPr/>
        </p:nvPicPr>
        <p:blipFill>
          <a:blip r:embed="rId2"/>
          <a:stretch>
            <a:fillRect/>
          </a:stretch>
        </p:blipFill>
        <p:spPr>
          <a:xfrm>
            <a:off x="4895242" y="152656"/>
            <a:ext cx="7194036" cy="3830824"/>
          </a:xfrm>
          <a:prstGeom prst="rect">
            <a:avLst/>
          </a:prstGeom>
        </p:spPr>
      </p:pic>
      <p:pic>
        <p:nvPicPr>
          <p:cNvPr id="13" name="תמונה 12">
            <a:extLst>
              <a:ext uri="{FF2B5EF4-FFF2-40B4-BE49-F238E27FC236}">
                <a16:creationId xmlns:a16="http://schemas.microsoft.com/office/drawing/2014/main" id="{B9CB9C31-75F5-4BB6-95B9-D3917FE89270}"/>
              </a:ext>
            </a:extLst>
          </p:cNvPr>
          <p:cNvPicPr>
            <a:picLocks noChangeAspect="1"/>
          </p:cNvPicPr>
          <p:nvPr/>
        </p:nvPicPr>
        <p:blipFill>
          <a:blip r:embed="rId3"/>
          <a:stretch>
            <a:fillRect/>
          </a:stretch>
        </p:blipFill>
        <p:spPr>
          <a:xfrm>
            <a:off x="6708066" y="4233607"/>
            <a:ext cx="5166360" cy="1614487"/>
          </a:xfrm>
          <a:prstGeom prst="rect">
            <a:avLst/>
          </a:prstGeom>
        </p:spPr>
      </p:pic>
    </p:spTree>
    <p:extLst>
      <p:ext uri="{BB962C8B-B14F-4D97-AF65-F5344CB8AC3E}">
        <p14:creationId xmlns:p14="http://schemas.microsoft.com/office/powerpoint/2010/main" val="11758262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9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תמונה 4">
            <a:extLst>
              <a:ext uri="{FF2B5EF4-FFF2-40B4-BE49-F238E27FC236}">
                <a16:creationId xmlns:a16="http://schemas.microsoft.com/office/drawing/2014/main" id="{792E925D-BA25-4E34-AFE7-65E6E85ED07D}"/>
              </a:ext>
            </a:extLst>
          </p:cNvPr>
          <p:cNvPicPr>
            <a:picLocks noChangeAspect="1"/>
          </p:cNvPicPr>
          <p:nvPr/>
        </p:nvPicPr>
        <p:blipFill>
          <a:blip r:embed="rId2"/>
          <a:stretch>
            <a:fillRect/>
          </a:stretch>
        </p:blipFill>
        <p:spPr>
          <a:xfrm>
            <a:off x="545169" y="643467"/>
            <a:ext cx="7605550" cy="5571066"/>
          </a:xfrm>
          <a:prstGeom prst="rect">
            <a:avLst/>
          </a:prstGeom>
        </p:spPr>
      </p:pic>
    </p:spTree>
    <p:extLst>
      <p:ext uri="{BB962C8B-B14F-4D97-AF65-F5344CB8AC3E}">
        <p14:creationId xmlns:p14="http://schemas.microsoft.com/office/powerpoint/2010/main" val="27592495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A9F529C3-C941-49FD-8C67-82F134F64B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50000"/>
              <a:lumOff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0586029-32A0-47E5-9AEC-AE3ABA6B9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מציין מיקום תוכן 6">
            <a:extLst>
              <a:ext uri="{FF2B5EF4-FFF2-40B4-BE49-F238E27FC236}">
                <a16:creationId xmlns:a16="http://schemas.microsoft.com/office/drawing/2014/main" id="{9E372A38-45F1-4067-BE0B-B6F4173EA7B6}"/>
              </a:ext>
            </a:extLst>
          </p:cNvPr>
          <p:cNvPicPr>
            <a:picLocks noGrp="1" noChangeAspect="1"/>
          </p:cNvPicPr>
          <p:nvPr>
            <p:ph idx="1"/>
          </p:nvPr>
        </p:nvPicPr>
        <p:blipFill>
          <a:blip r:embed="rId2"/>
          <a:stretch>
            <a:fillRect/>
          </a:stretch>
        </p:blipFill>
        <p:spPr>
          <a:xfrm>
            <a:off x="643467" y="1708216"/>
            <a:ext cx="5294716" cy="3441565"/>
          </a:xfrm>
          <a:prstGeom prst="rect">
            <a:avLst/>
          </a:prstGeom>
        </p:spPr>
      </p:pic>
      <p:cxnSp>
        <p:nvCxnSpPr>
          <p:cNvPr id="16" name="Straight Connector 15">
            <a:extLst>
              <a:ext uri="{FF2B5EF4-FFF2-40B4-BE49-F238E27FC236}">
                <a16:creationId xmlns:a16="http://schemas.microsoft.com/office/drawing/2014/main" id="{8C730EAB-A532-4295-A302-FB4B90DB9F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79958" y="1143000"/>
            <a:ext cx="0" cy="4572000"/>
          </a:xfrm>
          <a:prstGeom prst="line">
            <a:avLst/>
          </a:prstGeom>
          <a:ln>
            <a:solidFill>
              <a:srgbClr val="4E4E4E"/>
            </a:solidFill>
          </a:ln>
        </p:spPr>
        <p:style>
          <a:lnRef idx="1">
            <a:schemeClr val="accent1"/>
          </a:lnRef>
          <a:fillRef idx="0">
            <a:schemeClr val="accent1"/>
          </a:fillRef>
          <a:effectRef idx="0">
            <a:schemeClr val="accent1"/>
          </a:effectRef>
          <a:fontRef idx="minor">
            <a:schemeClr val="tx1"/>
          </a:fontRef>
        </p:style>
      </p:cxnSp>
      <p:pic>
        <p:nvPicPr>
          <p:cNvPr id="5" name="תמונה 4">
            <a:extLst>
              <a:ext uri="{FF2B5EF4-FFF2-40B4-BE49-F238E27FC236}">
                <a16:creationId xmlns:a16="http://schemas.microsoft.com/office/drawing/2014/main" id="{CD4FE6D9-4B1C-4AC9-93BF-C98A8A5A77E7}"/>
              </a:ext>
            </a:extLst>
          </p:cNvPr>
          <p:cNvPicPr>
            <a:picLocks noChangeAspect="1"/>
          </p:cNvPicPr>
          <p:nvPr/>
        </p:nvPicPr>
        <p:blipFill>
          <a:blip r:embed="rId3"/>
          <a:stretch>
            <a:fillRect/>
          </a:stretch>
        </p:blipFill>
        <p:spPr>
          <a:xfrm>
            <a:off x="6253817" y="1139036"/>
            <a:ext cx="5294715" cy="4579928"/>
          </a:xfrm>
          <a:prstGeom prst="rect">
            <a:avLst/>
          </a:prstGeom>
        </p:spPr>
      </p:pic>
    </p:spTree>
    <p:extLst>
      <p:ext uri="{BB962C8B-B14F-4D97-AF65-F5344CB8AC3E}">
        <p14:creationId xmlns:p14="http://schemas.microsoft.com/office/powerpoint/2010/main" val="23027945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תמונה 6">
            <a:extLst>
              <a:ext uri="{FF2B5EF4-FFF2-40B4-BE49-F238E27FC236}">
                <a16:creationId xmlns:a16="http://schemas.microsoft.com/office/drawing/2014/main" id="{2B2BB46B-4770-4B97-8E2C-C78EECCC0ACB}"/>
              </a:ext>
            </a:extLst>
          </p:cNvPr>
          <p:cNvPicPr>
            <a:picLocks noChangeAspect="1"/>
          </p:cNvPicPr>
          <p:nvPr/>
        </p:nvPicPr>
        <p:blipFill>
          <a:blip r:embed="rId2"/>
          <a:stretch>
            <a:fillRect/>
          </a:stretch>
        </p:blipFill>
        <p:spPr>
          <a:xfrm>
            <a:off x="0" y="-91440"/>
            <a:ext cx="5781040" cy="6766560"/>
          </a:xfrm>
          <a:prstGeom prst="rect">
            <a:avLst/>
          </a:prstGeom>
        </p:spPr>
      </p:pic>
      <p:pic>
        <p:nvPicPr>
          <p:cNvPr id="7170" name="Picture 2" descr="שחמט - אפליקציות ב-Google Play">
            <a:extLst>
              <a:ext uri="{FF2B5EF4-FFF2-40B4-BE49-F238E27FC236}">
                <a16:creationId xmlns:a16="http://schemas.microsoft.com/office/drawing/2014/main" id="{4322B605-5BA2-45E2-9153-D51600D14BC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6583" b="-3"/>
          <a:stretch/>
        </p:blipFill>
        <p:spPr bwMode="auto">
          <a:xfrm>
            <a:off x="5090161" y="10"/>
            <a:ext cx="7101840" cy="6852984"/>
          </a:xfrm>
          <a:custGeom>
            <a:avLst/>
            <a:gdLst/>
            <a:ahLst/>
            <a:cxnLst/>
            <a:rect l="l" t="t" r="r" b="b"/>
            <a:pathLst>
              <a:path w="6401647" h="6852994">
                <a:moveTo>
                  <a:pt x="354282" y="0"/>
                </a:moveTo>
                <a:lnTo>
                  <a:pt x="6401647" y="0"/>
                </a:lnTo>
                <a:lnTo>
                  <a:pt x="6401647" y="6852994"/>
                </a:lnTo>
                <a:lnTo>
                  <a:pt x="0" y="6852994"/>
                </a:lnTo>
                <a:lnTo>
                  <a:pt x="0" y="6852993"/>
                </a:lnTo>
                <a:lnTo>
                  <a:pt x="3528116" y="6852993"/>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56770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5E52985E-2553-471E-82AA-5ED7A32989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3308" y="352931"/>
            <a:ext cx="11438793" cy="1844256"/>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21" name="Straight Connector 20">
            <a:extLst>
              <a:ext uri="{FF2B5EF4-FFF2-40B4-BE49-F238E27FC236}">
                <a16:creationId xmlns:a16="http://schemas.microsoft.com/office/drawing/2014/main" id="{DAE3ABC6-4042-4293-A7DF-F01181363B7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739873" y="580963"/>
            <a:ext cx="0" cy="1371600"/>
          </a:xfrm>
          <a:prstGeom prst="line">
            <a:avLst/>
          </a:prstGeom>
          <a:ln w="19050">
            <a:solidFill>
              <a:schemeClr val="bg1">
                <a:alpha val="75000"/>
              </a:schemeClr>
            </a:solidFill>
          </a:ln>
        </p:spPr>
        <p:style>
          <a:lnRef idx="1">
            <a:schemeClr val="accent1"/>
          </a:lnRef>
          <a:fillRef idx="0">
            <a:schemeClr val="accent1"/>
          </a:fillRef>
          <a:effectRef idx="0">
            <a:schemeClr val="accent1"/>
          </a:effectRef>
          <a:fontRef idx="minor">
            <a:schemeClr val="tx1"/>
          </a:fontRef>
        </p:style>
      </p:cxnSp>
      <p:sp>
        <p:nvSpPr>
          <p:cNvPr id="3" name="מציין מיקום תוכן 2">
            <a:extLst>
              <a:ext uri="{FF2B5EF4-FFF2-40B4-BE49-F238E27FC236}">
                <a16:creationId xmlns:a16="http://schemas.microsoft.com/office/drawing/2014/main" id="{A335D7D6-FEA4-436B-A4CE-4B17339610E5}"/>
              </a:ext>
            </a:extLst>
          </p:cNvPr>
          <p:cNvSpPr>
            <a:spLocks noGrp="1"/>
          </p:cNvSpPr>
          <p:nvPr>
            <p:ph idx="1"/>
          </p:nvPr>
        </p:nvSpPr>
        <p:spPr>
          <a:xfrm>
            <a:off x="4945336" y="506727"/>
            <a:ext cx="6609921" cy="1526741"/>
          </a:xfrm>
        </p:spPr>
        <p:txBody>
          <a:bodyPr anchor="ctr">
            <a:normAutofit/>
          </a:bodyPr>
          <a:lstStyle/>
          <a:p>
            <a:pPr marL="0" indent="0" rtl="0">
              <a:buNone/>
            </a:pPr>
            <a:r>
              <a:rPr lang="en-US" sz="2200">
                <a:solidFill>
                  <a:schemeClr val="bg1"/>
                </a:solidFill>
              </a:rPr>
              <a:t>The purpose of the turns_categorial function is to divide the ranges by the number of steps performed in the game. I will make the division in jumps of 10, everything over 100 will be concentrated in one column.</a:t>
            </a:r>
          </a:p>
          <a:p>
            <a:endParaRPr lang="he-IL" sz="2200">
              <a:solidFill>
                <a:schemeClr val="bg1"/>
              </a:solidFill>
            </a:endParaRPr>
          </a:p>
        </p:txBody>
      </p:sp>
      <p:pic>
        <p:nvPicPr>
          <p:cNvPr id="5" name="תמונה 4">
            <a:extLst>
              <a:ext uri="{FF2B5EF4-FFF2-40B4-BE49-F238E27FC236}">
                <a16:creationId xmlns:a16="http://schemas.microsoft.com/office/drawing/2014/main" id="{8012C552-F189-4CD6-9F53-F10722D689FB}"/>
              </a:ext>
            </a:extLst>
          </p:cNvPr>
          <p:cNvPicPr>
            <a:picLocks noChangeAspect="1"/>
          </p:cNvPicPr>
          <p:nvPr/>
        </p:nvPicPr>
        <p:blipFill rotWithShape="1">
          <a:blip r:embed="rId2"/>
          <a:srcRect r="19909" b="2"/>
          <a:stretch/>
        </p:blipFill>
        <p:spPr>
          <a:xfrm>
            <a:off x="393308" y="2524281"/>
            <a:ext cx="5559480" cy="3748308"/>
          </a:xfrm>
          <a:prstGeom prst="rect">
            <a:avLst/>
          </a:prstGeom>
        </p:spPr>
      </p:pic>
      <p:pic>
        <p:nvPicPr>
          <p:cNvPr id="11" name="Picture 2">
            <a:extLst>
              <a:ext uri="{FF2B5EF4-FFF2-40B4-BE49-F238E27FC236}">
                <a16:creationId xmlns:a16="http://schemas.microsoft.com/office/drawing/2014/main" id="{099A5326-2F4D-4E8D-82D3-3E5D28886F0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52" t="22612" r="1504" b="1698"/>
          <a:stretch/>
        </p:blipFill>
        <p:spPr bwMode="auto">
          <a:xfrm>
            <a:off x="6251736" y="2775094"/>
            <a:ext cx="5546955" cy="32548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78776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מציין מיקום תוכן 2">
            <a:extLst>
              <a:ext uri="{FF2B5EF4-FFF2-40B4-BE49-F238E27FC236}">
                <a16:creationId xmlns:a16="http://schemas.microsoft.com/office/drawing/2014/main" id="{04A62FA2-35EA-4A1D-9798-4D3229C40AEE}"/>
              </a:ext>
            </a:extLst>
          </p:cNvPr>
          <p:cNvSpPr>
            <a:spLocks noGrp="1"/>
          </p:cNvSpPr>
          <p:nvPr>
            <p:ph idx="1"/>
          </p:nvPr>
        </p:nvSpPr>
        <p:spPr>
          <a:xfrm>
            <a:off x="4864100" y="319278"/>
            <a:ext cx="6675627" cy="1605083"/>
          </a:xfrm>
        </p:spPr>
        <p:txBody>
          <a:bodyPr anchor="ctr">
            <a:normAutofit/>
          </a:bodyPr>
          <a:lstStyle/>
          <a:p>
            <a:pPr marL="0" indent="0" rtl="0">
              <a:buNone/>
            </a:pPr>
            <a:r>
              <a:rPr lang="en-US" sz="2000"/>
              <a:t>The purpose of turns_winner function is to perform crosstabulation between the range of steps and victory. </a:t>
            </a:r>
            <a:br>
              <a:rPr lang="en-US" sz="2000"/>
            </a:br>
            <a:r>
              <a:rPr lang="en-US" sz="2000"/>
              <a:t>It is important to note that in the beginning when the number of steps is small the profit will be for the white player.</a:t>
            </a:r>
            <a:endParaRPr lang="he-IL" sz="2000"/>
          </a:p>
        </p:txBody>
      </p:sp>
      <p:sp>
        <p:nvSpPr>
          <p:cNvPr id="19" name="Rectangle 18">
            <a:extLst>
              <a:ext uri="{FF2B5EF4-FFF2-40B4-BE49-F238E27FC236}">
                <a16:creationId xmlns:a16="http://schemas.microsoft.com/office/drawing/2014/main" id="{5AAE9118-0436-4488-AC4A-C14DF6A7B6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2211010"/>
            <a:ext cx="12192002" cy="464699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Rounded Rectangle 26">
            <a:extLst>
              <a:ext uri="{FF2B5EF4-FFF2-40B4-BE49-F238E27FC236}">
                <a16:creationId xmlns:a16="http://schemas.microsoft.com/office/drawing/2014/main" id="{1B10F861-B8F1-49C7-BD58-EAB20CEE7F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564" y="2423160"/>
            <a:ext cx="5613569" cy="3930315"/>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תמונה 4">
            <a:extLst>
              <a:ext uri="{FF2B5EF4-FFF2-40B4-BE49-F238E27FC236}">
                <a16:creationId xmlns:a16="http://schemas.microsoft.com/office/drawing/2014/main" id="{F9DC747A-F400-4338-879D-4EA413FE3B7F}"/>
              </a:ext>
            </a:extLst>
          </p:cNvPr>
          <p:cNvPicPr>
            <a:picLocks noChangeAspect="1"/>
          </p:cNvPicPr>
          <p:nvPr/>
        </p:nvPicPr>
        <p:blipFill rotWithShape="1">
          <a:blip r:embed="rId2"/>
          <a:srcRect r="4541" b="1"/>
          <a:stretch/>
        </p:blipFill>
        <p:spPr>
          <a:xfrm>
            <a:off x="1223870" y="2742397"/>
            <a:ext cx="3808956" cy="3291840"/>
          </a:xfrm>
          <a:prstGeom prst="rect">
            <a:avLst/>
          </a:prstGeom>
        </p:spPr>
      </p:pic>
      <p:sp>
        <p:nvSpPr>
          <p:cNvPr id="23" name="Rounded Rectangle 16">
            <a:extLst>
              <a:ext uri="{FF2B5EF4-FFF2-40B4-BE49-F238E27FC236}">
                <a16:creationId xmlns:a16="http://schemas.microsoft.com/office/drawing/2014/main" id="{61F6E425-22AB-4DA2-8FAC-58ADB58EF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54749" y="2423160"/>
            <a:ext cx="5613569" cy="3930315"/>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6" descr="שחמט באנגלית ספרים – Isfpa">
            <a:extLst>
              <a:ext uri="{FF2B5EF4-FFF2-40B4-BE49-F238E27FC236}">
                <a16:creationId xmlns:a16="http://schemas.microsoft.com/office/drawing/2014/main" id="{64533AF5-9943-4BCC-906A-BE533DF3507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4535"/>
          <a:stretch/>
        </p:blipFill>
        <p:spPr bwMode="auto">
          <a:xfrm>
            <a:off x="6576484" y="3325487"/>
            <a:ext cx="4974336" cy="21256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7663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6BF4F81-CE79-4A24-860D-9959FF7162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7522810" y="484632"/>
            <a:ext cx="4189913" cy="5852642"/>
          </a:xfrm>
          <a:prstGeom prst="rect">
            <a:avLst/>
          </a:prstGeom>
          <a:solidFill>
            <a:schemeClr val="bg2"/>
          </a:solidFill>
          <a:ln w="127000" cap="sq" cmpd="thinThick">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מציין מיקום תוכן 2">
            <a:extLst>
              <a:ext uri="{FF2B5EF4-FFF2-40B4-BE49-F238E27FC236}">
                <a16:creationId xmlns:a16="http://schemas.microsoft.com/office/drawing/2014/main" id="{5A434BED-7AAD-4E9E-90C2-8654222388EF}"/>
              </a:ext>
            </a:extLst>
          </p:cNvPr>
          <p:cNvSpPr>
            <a:spLocks noGrp="1"/>
          </p:cNvSpPr>
          <p:nvPr>
            <p:ph idx="1"/>
          </p:nvPr>
        </p:nvSpPr>
        <p:spPr>
          <a:xfrm>
            <a:off x="7742831" y="894079"/>
            <a:ext cx="3738780" cy="5282883"/>
          </a:xfrm>
        </p:spPr>
        <p:txBody>
          <a:bodyPr>
            <a:normAutofit/>
          </a:bodyPr>
          <a:lstStyle/>
          <a:p>
            <a:pPr marL="0" indent="0" algn="l" rtl="0">
              <a:buNone/>
            </a:pPr>
            <a:r>
              <a:rPr lang="en-US" sz="2000" dirty="0"/>
              <a:t>The graph describes the categories we have (11 in total)</a:t>
            </a:r>
          </a:p>
          <a:p>
            <a:pPr marL="0" indent="0" algn="l" rtl="0">
              <a:buNone/>
            </a:pPr>
            <a:r>
              <a:rPr lang="en-US" sz="2000" dirty="0"/>
              <a:t>The graph shows 11 columns, each with 3 colors - green, red and blue.</a:t>
            </a:r>
          </a:p>
          <a:p>
            <a:pPr marL="0" indent="0" algn="l" rtl="0">
              <a:buNone/>
            </a:pPr>
            <a:r>
              <a:rPr lang="en-US" sz="2000" dirty="0"/>
              <a:t>Green color - describes a victory for the black player.</a:t>
            </a:r>
          </a:p>
          <a:p>
            <a:pPr marL="0" indent="0" algn="l" rtl="0">
              <a:buNone/>
            </a:pPr>
            <a:r>
              <a:rPr lang="en-US" sz="2000" dirty="0"/>
              <a:t>Blue color - describes a victory for the white player.</a:t>
            </a:r>
          </a:p>
          <a:p>
            <a:pPr marL="0" indent="0" algn="l" rtl="0">
              <a:buNone/>
            </a:pPr>
            <a:r>
              <a:rPr lang="en-US" sz="2000" dirty="0"/>
              <a:t>Red color - describes that the game ends in a draw.</a:t>
            </a:r>
          </a:p>
          <a:p>
            <a:pPr marL="0" indent="0" algn="l" rtl="0">
              <a:buNone/>
            </a:pPr>
            <a:endParaRPr lang="en-US" sz="2000" dirty="0"/>
          </a:p>
          <a:p>
            <a:pPr marL="0" indent="0" algn="r">
              <a:buNone/>
            </a:pPr>
            <a:r>
              <a:rPr lang="he-IL" sz="2000" dirty="0"/>
              <a:t>ציר </a:t>
            </a:r>
            <a:r>
              <a:rPr lang="en-US" sz="2000" dirty="0"/>
              <a:t>X </a:t>
            </a:r>
            <a:r>
              <a:rPr lang="he-IL" sz="2000" dirty="0"/>
              <a:t> מייצג את כמות המשחקים.</a:t>
            </a:r>
            <a:endParaRPr lang="en-US" sz="2000" dirty="0"/>
          </a:p>
          <a:p>
            <a:pPr marL="0" indent="0" algn="r">
              <a:buNone/>
            </a:pPr>
            <a:r>
              <a:rPr lang="he-IL" sz="2000" dirty="0"/>
              <a:t>ציר </a:t>
            </a:r>
            <a:r>
              <a:rPr lang="en-US" sz="2000" dirty="0"/>
              <a:t>Y</a:t>
            </a:r>
            <a:r>
              <a:rPr lang="he-IL" sz="2000" dirty="0"/>
              <a:t> מייצג קטגוריות של מספר הצעדים= טווחים.</a:t>
            </a:r>
            <a:endParaRPr lang="en-US" sz="2000" dirty="0"/>
          </a:p>
        </p:txBody>
      </p:sp>
      <p:pic>
        <p:nvPicPr>
          <p:cNvPr id="5" name="תמונה 4">
            <a:extLst>
              <a:ext uri="{FF2B5EF4-FFF2-40B4-BE49-F238E27FC236}">
                <a16:creationId xmlns:a16="http://schemas.microsoft.com/office/drawing/2014/main" id="{DB34B01D-97B3-41EA-B62C-91977B164C52}"/>
              </a:ext>
            </a:extLst>
          </p:cNvPr>
          <p:cNvPicPr>
            <a:picLocks noChangeAspect="1"/>
          </p:cNvPicPr>
          <p:nvPr/>
        </p:nvPicPr>
        <p:blipFill rotWithShape="1">
          <a:blip r:embed="rId2"/>
          <a:srcRect l="11671" r="7505" b="-1"/>
          <a:stretch/>
        </p:blipFill>
        <p:spPr>
          <a:xfrm>
            <a:off x="479278" y="484633"/>
            <a:ext cx="6542215" cy="5888736"/>
          </a:xfrm>
          <a:prstGeom prst="rect">
            <a:avLst/>
          </a:prstGeom>
        </p:spPr>
      </p:pic>
    </p:spTree>
    <p:extLst>
      <p:ext uri="{BB962C8B-B14F-4D97-AF65-F5344CB8AC3E}">
        <p14:creationId xmlns:p14="http://schemas.microsoft.com/office/powerpoint/2010/main" val="404476111"/>
      </p:ext>
    </p:extLst>
  </p:cSld>
  <p:clrMapOvr>
    <a:masterClrMapping/>
  </p:clrMapOvr>
</p:sld>
</file>

<file path=ppt/theme/theme1.xml><?xml version="1.0" encoding="utf-8"?>
<a:theme xmlns:a="http://schemas.openxmlformats.org/drawingml/2006/main" name="ערכת נושא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7500</TotalTime>
  <Words>353</Words>
  <Application>Microsoft Office PowerPoint</Application>
  <PresentationFormat>מסך רחב</PresentationFormat>
  <Paragraphs>27</Paragraphs>
  <Slides>15</Slides>
  <Notes>0</Notes>
  <HiddenSlides>0</HiddenSlides>
  <MMClips>0</MMClips>
  <ScaleCrop>false</ScaleCrop>
  <HeadingPairs>
    <vt:vector size="6" baseType="variant">
      <vt:variant>
        <vt:lpstr>גופנים בשימוש</vt:lpstr>
      </vt:variant>
      <vt:variant>
        <vt:i4>5</vt:i4>
      </vt:variant>
      <vt:variant>
        <vt:lpstr>ערכת נושא</vt:lpstr>
      </vt:variant>
      <vt:variant>
        <vt:i4>1</vt:i4>
      </vt:variant>
      <vt:variant>
        <vt:lpstr>כותרות שקופיות</vt:lpstr>
      </vt:variant>
      <vt:variant>
        <vt:i4>15</vt:i4>
      </vt:variant>
    </vt:vector>
  </HeadingPairs>
  <TitlesOfParts>
    <vt:vector size="21" baseType="lpstr">
      <vt:lpstr>Arial</vt:lpstr>
      <vt:lpstr>Calibri</vt:lpstr>
      <vt:lpstr>Calibri Light</vt:lpstr>
      <vt:lpstr>David</vt:lpstr>
      <vt:lpstr>Wingdings</vt:lpstr>
      <vt:lpstr>ערכת נושא Office</vt:lpstr>
      <vt:lpstr>Data science project   Chess game</vt:lpstr>
      <vt:lpstr>About Chess</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ניסיון לנבא את אורך המשחק ע"פ דירוג השחקנים</vt:lpstr>
      <vt:lpstr>ניסיון לנבא ניצחון במשחק ע"פ דירוג</vt:lpstr>
      <vt:lpstr>ניסיון לנבא ניצחון במשחק ע"פ הצעד הראשון </vt:lpstr>
      <vt:lpstr>ניסיון לנבא באיזה אופן יסתיים המשחק ע"פ דירוג השחקנים </vt:lpstr>
      <vt:lpstr>WOW</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science project  Chess game</dc:title>
  <dc:creator>הילה מתוק</dc:creator>
  <cp:lastModifiedBy>הילה מתוק</cp:lastModifiedBy>
  <cp:revision>23</cp:revision>
  <dcterms:created xsi:type="dcterms:W3CDTF">2021-06-19T10:10:22Z</dcterms:created>
  <dcterms:modified xsi:type="dcterms:W3CDTF">2021-06-24T15:10:37Z</dcterms:modified>
</cp:coreProperties>
</file>